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6" r:id="rId6"/>
    <p:sldId id="281" r:id="rId7"/>
    <p:sldId id="259" r:id="rId8"/>
    <p:sldId id="394" r:id="rId9"/>
    <p:sldId id="277" r:id="rId10"/>
    <p:sldId id="270" r:id="rId11"/>
    <p:sldId id="334" r:id="rId12"/>
    <p:sldId id="335" r:id="rId13"/>
    <p:sldId id="339" r:id="rId14"/>
    <p:sldId id="388" r:id="rId15"/>
    <p:sldId id="389" r:id="rId16"/>
    <p:sldId id="390" r:id="rId17"/>
    <p:sldId id="391" r:id="rId18"/>
    <p:sldId id="392" r:id="rId19"/>
    <p:sldId id="338" r:id="rId20"/>
    <p:sldId id="364" r:id="rId21"/>
    <p:sldId id="286" r:id="rId22"/>
    <p:sldId id="287" r:id="rId23"/>
  </p:sldIdLst>
  <p:sldSz cx="9144000" cy="5143500"/>
  <p:notesSz cx="6858000" cy="9144000"/>
  <p:embeddedFontLst>
    <p:embeddedFont>
      <p:font typeface="Roboto" panose="02000000000000000000"/>
      <p:regular r:id="rId28"/>
    </p:embeddedFont>
    <p:embeddedFont>
      <p:font typeface="Proxima Nova" panose="02000506030000020004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8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kar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2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58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a3fb9f80e_0_38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a3fb9f80e_0_38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  <a:p>
            <a:pPr marL="158750" indent="0">
              <a:buNone/>
            </a:pPr>
            <a:endParaRPr lang="el-GR" altLang="en-US"/>
          </a:p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7a307f3eed_0_6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1" name="Google Shape;3721;g7a307f3eed_0_6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49bc72b8_0_1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49bc72b8_0_1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 </a:t>
            </a:r>
            <a:endParaRPr lang="el-G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7a307f3eed_0_62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8" name="Google Shape;3728;g7a307f3eed_0_62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a307f3eed_0_33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a307f3eed_0_33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7a307f3eed_0_52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7a307f3eed_0_52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d24444825e_0_20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d24444825e_0_20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7a307f3eed_0_43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7a307f3eed_0_43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7a307f3eed_0_34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7a307f3eed_0_34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58750" indent="0">
              <a:buNone/>
            </a:pPr>
            <a:endParaRPr lang="el-GR" altLang="en-US"/>
          </a:p>
          <a:p>
            <a:endParaRPr lang="el-G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33400" y="1325175"/>
            <a:ext cx="3800400" cy="1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533400" y="3477825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Relationship Id="rId3" Type="http://schemas.openxmlformats.org/officeDocument/2006/relationships/hyperlink" Target="http://bit.ly/33VAFh3" TargetMode="External"/><Relationship Id="rId2" Type="http://schemas.openxmlformats.org/officeDocument/2006/relationships/hyperlink" Target="https://bit.ly/2AB5gGa" TargetMode="External"/><Relationship Id="rId1" Type="http://schemas.openxmlformats.org/officeDocument/2006/relationships/hyperlink" Target="http://bit.ly/2PfT4l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hyperlink" Target="http://bit.ly/30B07Gq" TargetMode="External"/><Relationship Id="rId1" Type="http://schemas.openxmlformats.org/officeDocument/2006/relationships/hyperlink" Target="https://bit.ly/2ZjL1p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533400" y="1325245"/>
            <a:ext cx="4492625" cy="2251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>
                <a:latin typeface="+mj-lt"/>
                <a:cs typeface="+mj-lt"/>
              </a:rPr>
              <a:t>Αναζήτηση Μοτίβων Κινητικότητας σε Δομές Υγείας</a:t>
            </a:r>
            <a:endParaRPr lang="el-GR" sz="3600">
              <a:latin typeface="+mj-lt"/>
              <a:cs typeface="+mj-lt"/>
            </a:endParaRPr>
          </a:p>
        </p:txBody>
      </p:sp>
      <p:grpSp>
        <p:nvGrpSpPr>
          <p:cNvPr id="165" name="Google Shape;165;p14"/>
          <p:cNvGrpSpPr/>
          <p:nvPr/>
        </p:nvGrpSpPr>
        <p:grpSpPr>
          <a:xfrm>
            <a:off x="5309235" y="874395"/>
            <a:ext cx="3375660" cy="3298190"/>
            <a:chOff x="2827950" y="1145725"/>
            <a:chExt cx="3488100" cy="3461575"/>
          </a:xfrm>
        </p:grpSpPr>
        <p:grpSp>
          <p:nvGrpSpPr>
            <p:cNvPr id="166" name="Google Shape;166;p14"/>
            <p:cNvGrpSpPr/>
            <p:nvPr/>
          </p:nvGrpSpPr>
          <p:grpSpPr>
            <a:xfrm>
              <a:off x="2884773" y="1187450"/>
              <a:ext cx="3409860" cy="3419850"/>
              <a:chOff x="306725" y="1107450"/>
              <a:chExt cx="1936650" cy="194575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17250" y="1173350"/>
                <a:ext cx="905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2418" fill="none" extrusionOk="0">
                    <a:moveTo>
                      <a:pt x="1" y="2417"/>
                    </a:moveTo>
                    <a:lnTo>
                      <a:pt x="1471" y="2247"/>
                    </a:lnTo>
                    <a:lnTo>
                      <a:pt x="362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479500" y="1107750"/>
                <a:ext cx="228675" cy="91725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3669" fill="none" extrusionOk="0">
                    <a:moveTo>
                      <a:pt x="1" y="1823"/>
                    </a:moveTo>
                    <a:lnTo>
                      <a:pt x="2612" y="3669"/>
                    </a:lnTo>
                    <a:lnTo>
                      <a:pt x="9146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516850" y="1185200"/>
                <a:ext cx="9445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2138" fill="none" extrusionOk="0">
                    <a:moveTo>
                      <a:pt x="1" y="1057"/>
                    </a:moveTo>
                    <a:lnTo>
                      <a:pt x="1895" y="2138"/>
                    </a:lnTo>
                    <a:lnTo>
                      <a:pt x="3778" y="1057"/>
                    </a:lnTo>
                    <a:lnTo>
                      <a:pt x="3644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541450" y="1160300"/>
                <a:ext cx="105075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612" fill="none" extrusionOk="0">
                    <a:moveTo>
                      <a:pt x="4203" y="0"/>
                    </a:moveTo>
                    <a:lnTo>
                      <a:pt x="0" y="261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572425" y="1203700"/>
                <a:ext cx="1460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76" fill="none" extrusionOk="0">
                    <a:moveTo>
                      <a:pt x="583" y="875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675650" y="1134175"/>
                <a:ext cx="34350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163" fill="none" extrusionOk="0">
                    <a:moveTo>
                      <a:pt x="1" y="1"/>
                    </a:moveTo>
                    <a:lnTo>
                      <a:pt x="1373" y="216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336500" y="1254425"/>
                <a:ext cx="1005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4021" h="3086" fill="none" extrusionOk="0">
                    <a:moveTo>
                      <a:pt x="4020" y="0"/>
                    </a:moveTo>
                    <a:lnTo>
                      <a:pt x="2733" y="2102"/>
                    </a:lnTo>
                    <a:lnTo>
                      <a:pt x="0" y="308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404800" y="1306950"/>
                <a:ext cx="234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799" fill="none" extrusionOk="0">
                    <a:moveTo>
                      <a:pt x="936" y="1798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615850" y="1244100"/>
                <a:ext cx="1624500" cy="332200"/>
              </a:xfrm>
              <a:custGeom>
                <a:avLst/>
                <a:gdLst/>
                <a:ahLst/>
                <a:cxnLst/>
                <a:rect l="l" t="t" r="r" b="b"/>
                <a:pathLst>
                  <a:path w="64980" h="13288" fill="none" extrusionOk="0">
                    <a:moveTo>
                      <a:pt x="0" y="0"/>
                    </a:moveTo>
                    <a:cubicBezTo>
                      <a:pt x="0" y="0"/>
                      <a:pt x="3352" y="1106"/>
                      <a:pt x="4385" y="1470"/>
                    </a:cubicBezTo>
                    <a:cubicBezTo>
                      <a:pt x="5417" y="1834"/>
                      <a:pt x="7555" y="3000"/>
                      <a:pt x="7555" y="3000"/>
                    </a:cubicBezTo>
                    <a:cubicBezTo>
                      <a:pt x="7555" y="3000"/>
                      <a:pt x="10154" y="4676"/>
                      <a:pt x="11405" y="4786"/>
                    </a:cubicBezTo>
                    <a:cubicBezTo>
                      <a:pt x="12632" y="4895"/>
                      <a:pt x="14660" y="4786"/>
                      <a:pt x="15850" y="5089"/>
                    </a:cubicBezTo>
                    <a:cubicBezTo>
                      <a:pt x="17053" y="5393"/>
                      <a:pt x="19251" y="6146"/>
                      <a:pt x="19251" y="6146"/>
                    </a:cubicBezTo>
                    <a:lnTo>
                      <a:pt x="24413" y="7628"/>
                    </a:lnTo>
                    <a:lnTo>
                      <a:pt x="32016" y="9814"/>
                    </a:lnTo>
                    <a:cubicBezTo>
                      <a:pt x="32016" y="9814"/>
                      <a:pt x="39425" y="11004"/>
                      <a:pt x="40202" y="10956"/>
                    </a:cubicBezTo>
                    <a:cubicBezTo>
                      <a:pt x="40979" y="10907"/>
                      <a:pt x="41805" y="10591"/>
                      <a:pt x="42801" y="10652"/>
                    </a:cubicBezTo>
                    <a:cubicBezTo>
                      <a:pt x="43785" y="10701"/>
                      <a:pt x="47113" y="10944"/>
                      <a:pt x="47963" y="11284"/>
                    </a:cubicBezTo>
                    <a:cubicBezTo>
                      <a:pt x="48813" y="11636"/>
                      <a:pt x="51813" y="13190"/>
                      <a:pt x="52651" y="13251"/>
                    </a:cubicBezTo>
                    <a:cubicBezTo>
                      <a:pt x="53489" y="13288"/>
                      <a:pt x="57255" y="12668"/>
                      <a:pt x="57255" y="12668"/>
                    </a:cubicBezTo>
                    <a:cubicBezTo>
                      <a:pt x="57255" y="12668"/>
                      <a:pt x="59089" y="12413"/>
                      <a:pt x="59757" y="12668"/>
                    </a:cubicBezTo>
                    <a:cubicBezTo>
                      <a:pt x="60425" y="12923"/>
                      <a:pt x="64979" y="13251"/>
                      <a:pt x="64979" y="13251"/>
                    </a:cubicBez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516850" y="1267175"/>
                <a:ext cx="1685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6742" h="2515" fill="none" extrusionOk="0">
                    <a:moveTo>
                      <a:pt x="1" y="2515"/>
                    </a:moveTo>
                    <a:cubicBezTo>
                      <a:pt x="1" y="2515"/>
                      <a:pt x="1470" y="2162"/>
                      <a:pt x="2223" y="1907"/>
                    </a:cubicBezTo>
                    <a:cubicBezTo>
                      <a:pt x="2989" y="1652"/>
                      <a:pt x="3037" y="1664"/>
                      <a:pt x="3960" y="1592"/>
                    </a:cubicBezTo>
                    <a:cubicBezTo>
                      <a:pt x="4883" y="1519"/>
                      <a:pt x="5733" y="1373"/>
                      <a:pt x="6741" y="0"/>
                    </a:cubicBez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563925" y="1265050"/>
                <a:ext cx="158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102" fill="none" extrusionOk="0">
                    <a:moveTo>
                      <a:pt x="632" y="0"/>
                    </a:moveTo>
                    <a:lnTo>
                      <a:pt x="0" y="21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587000" y="1246525"/>
                <a:ext cx="35250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2552" fill="none" extrusionOk="0">
                    <a:moveTo>
                      <a:pt x="1409" y="1"/>
                    </a:moveTo>
                    <a:lnTo>
                      <a:pt x="0" y="255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607350" y="1250775"/>
                <a:ext cx="27650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272" fill="none" extrusionOk="0">
                    <a:moveTo>
                      <a:pt x="1105" y="1"/>
                    </a:moveTo>
                    <a:lnTo>
                      <a:pt x="0" y="227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633150" y="1258375"/>
                <a:ext cx="255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859" fill="none" extrusionOk="0">
                    <a:moveTo>
                      <a:pt x="1021" y="0"/>
                    </a:moveTo>
                    <a:lnTo>
                      <a:pt x="0" y="185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631325" y="1293275"/>
                <a:ext cx="638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5127" fill="none" extrusionOk="0">
                    <a:moveTo>
                      <a:pt x="2551" y="1"/>
                    </a:moveTo>
                    <a:lnTo>
                      <a:pt x="1" y="51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672625" y="1290250"/>
                <a:ext cx="7562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6632" fill="none" extrusionOk="0">
                    <a:moveTo>
                      <a:pt x="3025" y="0"/>
                    </a:moveTo>
                    <a:lnTo>
                      <a:pt x="0" y="66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72625" y="1337925"/>
                <a:ext cx="452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78" fill="none" extrusionOk="0">
                    <a:moveTo>
                      <a:pt x="0" y="0"/>
                    </a:moveTo>
                    <a:lnTo>
                      <a:pt x="1810" y="77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651975" y="1347650"/>
                <a:ext cx="431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644" fill="none" extrusionOk="0">
                    <a:moveTo>
                      <a:pt x="0" y="3644"/>
                    </a:moveTo>
                    <a:lnTo>
                      <a:pt x="172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653500" y="1377400"/>
                <a:ext cx="446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912" fill="none" extrusionOk="0">
                    <a:moveTo>
                      <a:pt x="0" y="0"/>
                    </a:moveTo>
                    <a:lnTo>
                      <a:pt x="1786" y="91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688725" y="1300875"/>
                <a:ext cx="81075" cy="16825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6730" fill="none" extrusionOk="0">
                    <a:moveTo>
                      <a:pt x="3243" y="1"/>
                    </a:moveTo>
                    <a:lnTo>
                      <a:pt x="0" y="672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607350" y="1344000"/>
                <a:ext cx="59825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2333" fill="none" extrusionOk="0">
                    <a:moveTo>
                      <a:pt x="2393" y="243"/>
                    </a:moveTo>
                    <a:lnTo>
                      <a:pt x="1688" y="0"/>
                    </a:lnTo>
                    <a:lnTo>
                      <a:pt x="0" y="23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702075" y="1193075"/>
                <a:ext cx="325525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13021" h="3293" fill="none" extrusionOk="0">
                    <a:moveTo>
                      <a:pt x="1" y="1"/>
                    </a:moveTo>
                    <a:lnTo>
                      <a:pt x="316" y="3292"/>
                    </a:lnTo>
                    <a:cubicBezTo>
                      <a:pt x="316" y="3292"/>
                      <a:pt x="2612" y="1276"/>
                      <a:pt x="6110" y="973"/>
                    </a:cubicBezTo>
                    <a:cubicBezTo>
                      <a:pt x="9620" y="669"/>
                      <a:pt x="11308" y="1021"/>
                      <a:pt x="13021" y="547"/>
                    </a:cubicBez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708450" y="1234075"/>
                <a:ext cx="431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973" fill="none" extrusionOk="0">
                    <a:moveTo>
                      <a:pt x="1" y="972"/>
                    </a:moveTo>
                    <a:lnTo>
                      <a:pt x="172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797425" y="1246525"/>
                <a:ext cx="346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742" fill="none" extrusionOk="0">
                    <a:moveTo>
                      <a:pt x="1385" y="741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784975" y="1225575"/>
                <a:ext cx="2400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50" fill="none" extrusionOk="0">
                    <a:moveTo>
                      <a:pt x="960" y="0"/>
                    </a:moveTo>
                    <a:lnTo>
                      <a:pt x="0" y="174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611275" y="1310300"/>
                <a:ext cx="74125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235" fill="none" extrusionOk="0">
                    <a:moveTo>
                      <a:pt x="2964" y="122"/>
                    </a:moveTo>
                    <a:lnTo>
                      <a:pt x="2576" y="0"/>
                    </a:lnTo>
                    <a:lnTo>
                      <a:pt x="1" y="223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46300" y="1331550"/>
                <a:ext cx="74725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863" fill="none" extrusionOk="0">
                    <a:moveTo>
                      <a:pt x="2989" y="0"/>
                    </a:moveTo>
                    <a:lnTo>
                      <a:pt x="1" y="86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739725" y="1117175"/>
                <a:ext cx="214400" cy="394750"/>
              </a:xfrm>
              <a:custGeom>
                <a:avLst/>
                <a:gdLst/>
                <a:ahLst/>
                <a:cxnLst/>
                <a:rect l="l" t="t" r="r" b="b"/>
                <a:pathLst>
                  <a:path w="8576" h="15790" fill="none" extrusionOk="0">
                    <a:moveTo>
                      <a:pt x="8575" y="1"/>
                    </a:moveTo>
                    <a:lnTo>
                      <a:pt x="1" y="1579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631325" y="1117175"/>
                <a:ext cx="402350" cy="609125"/>
              </a:xfrm>
              <a:custGeom>
                <a:avLst/>
                <a:gdLst/>
                <a:ahLst/>
                <a:cxnLst/>
                <a:rect l="l" t="t" r="r" b="b"/>
                <a:pathLst>
                  <a:path w="16094" h="24365" fill="none" extrusionOk="0">
                    <a:moveTo>
                      <a:pt x="16094" y="1"/>
                    </a:moveTo>
                    <a:lnTo>
                      <a:pt x="6353" y="17490"/>
                    </a:lnTo>
                    <a:lnTo>
                      <a:pt x="1" y="2436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766450" y="1203700"/>
                <a:ext cx="218950" cy="331000"/>
              </a:xfrm>
              <a:custGeom>
                <a:avLst/>
                <a:gdLst/>
                <a:ahLst/>
                <a:cxnLst/>
                <a:rect l="l" t="t" r="r" b="b"/>
                <a:pathLst>
                  <a:path w="8758" h="13240" fill="none" extrusionOk="0">
                    <a:moveTo>
                      <a:pt x="8757" y="1"/>
                    </a:moveTo>
                    <a:lnTo>
                      <a:pt x="6814" y="390"/>
                    </a:lnTo>
                    <a:lnTo>
                      <a:pt x="0" y="1324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854500" y="1300875"/>
                <a:ext cx="285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548" fill="none" extrusionOk="0">
                    <a:moveTo>
                      <a:pt x="1" y="1"/>
                    </a:moveTo>
                    <a:lnTo>
                      <a:pt x="1142" y="54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918875" y="1146925"/>
                <a:ext cx="665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1532" fill="none" extrusionOk="0">
                    <a:moveTo>
                      <a:pt x="0" y="1"/>
                    </a:moveTo>
                    <a:lnTo>
                      <a:pt x="2660" y="153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979600" y="1117175"/>
                <a:ext cx="3342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58" fill="none" extrusionOk="0">
                    <a:moveTo>
                      <a:pt x="1" y="1"/>
                    </a:moveTo>
                    <a:lnTo>
                      <a:pt x="1337" y="145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1038200" y="1130525"/>
                <a:ext cx="45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22" fill="none" extrusionOk="0">
                    <a:moveTo>
                      <a:pt x="1" y="1"/>
                    </a:moveTo>
                    <a:lnTo>
                      <a:pt x="1835" y="142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1006625" y="1121725"/>
                <a:ext cx="96575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9948" fill="none" extrusionOk="0">
                    <a:moveTo>
                      <a:pt x="3863" y="1"/>
                    </a:moveTo>
                    <a:lnTo>
                      <a:pt x="1" y="994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1106225" y="1143600"/>
                <a:ext cx="17625" cy="358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434" fill="none" extrusionOk="0">
                    <a:moveTo>
                      <a:pt x="705" y="0"/>
                    </a:moveTo>
                    <a:lnTo>
                      <a:pt x="0" y="143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1094375" y="1173350"/>
                <a:ext cx="44350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875" fill="none" extrusionOk="0">
                    <a:moveTo>
                      <a:pt x="1774" y="875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963500" y="1317575"/>
                <a:ext cx="76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44" fill="none" extrusionOk="0">
                    <a:moveTo>
                      <a:pt x="62" y="1944"/>
                    </a:moveTo>
                    <a:lnTo>
                      <a:pt x="1" y="814"/>
                    </a:lnTo>
                    <a:lnTo>
                      <a:pt x="30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1057650" y="1238625"/>
                <a:ext cx="16125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3268" fill="none" extrusionOk="0">
                    <a:moveTo>
                      <a:pt x="0" y="1"/>
                    </a:moveTo>
                    <a:lnTo>
                      <a:pt x="2660" y="1227"/>
                    </a:lnTo>
                    <a:lnTo>
                      <a:pt x="6449" y="326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1017250" y="1342475"/>
                <a:ext cx="850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240" fill="none" extrusionOk="0">
                    <a:moveTo>
                      <a:pt x="1" y="1"/>
                    </a:moveTo>
                    <a:lnTo>
                      <a:pt x="3401" y="123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1056425" y="1266875"/>
                <a:ext cx="604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3632" fill="none" extrusionOk="0">
                    <a:moveTo>
                      <a:pt x="2417" y="0"/>
                    </a:moveTo>
                    <a:lnTo>
                      <a:pt x="0" y="36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1048825" y="1261400"/>
                <a:ext cx="52250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155" fill="none" extrusionOk="0">
                    <a:moveTo>
                      <a:pt x="1" y="1"/>
                    </a:moveTo>
                    <a:lnTo>
                      <a:pt x="2090" y="115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1086475" y="1329725"/>
                <a:ext cx="243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74" fill="none" extrusionOk="0">
                    <a:moveTo>
                      <a:pt x="973" y="73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1164825" y="1220425"/>
                <a:ext cx="3432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843" fill="none" extrusionOk="0">
                    <a:moveTo>
                      <a:pt x="1373" y="0"/>
                    </a:moveTo>
                    <a:lnTo>
                      <a:pt x="0" y="28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1193050" y="1121725"/>
                <a:ext cx="475225" cy="373800"/>
              </a:xfrm>
              <a:custGeom>
                <a:avLst/>
                <a:gdLst/>
                <a:ahLst/>
                <a:cxnLst/>
                <a:rect l="l" t="t" r="r" b="b"/>
                <a:pathLst>
                  <a:path w="19009" h="14952" fill="none" extrusionOk="0">
                    <a:moveTo>
                      <a:pt x="1" y="1"/>
                    </a:moveTo>
                    <a:lnTo>
                      <a:pt x="8855" y="14952"/>
                    </a:lnTo>
                    <a:lnTo>
                      <a:pt x="19009" y="672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1241650" y="1320000"/>
                <a:ext cx="507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84" fill="none" extrusionOk="0">
                    <a:moveTo>
                      <a:pt x="2029" y="584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1328800" y="1322425"/>
                <a:ext cx="911850" cy="230200"/>
              </a:xfrm>
              <a:custGeom>
                <a:avLst/>
                <a:gdLst/>
                <a:ahLst/>
                <a:cxnLst/>
                <a:rect l="l" t="t" r="r" b="b"/>
                <a:pathLst>
                  <a:path w="36474" h="9208" fill="none" extrusionOk="0">
                    <a:moveTo>
                      <a:pt x="0" y="1"/>
                    </a:moveTo>
                    <a:lnTo>
                      <a:pt x="6668" y="1653"/>
                    </a:lnTo>
                    <a:lnTo>
                      <a:pt x="7968" y="1750"/>
                    </a:lnTo>
                    <a:lnTo>
                      <a:pt x="20660" y="4495"/>
                    </a:lnTo>
                    <a:lnTo>
                      <a:pt x="28700" y="6924"/>
                    </a:lnTo>
                    <a:lnTo>
                      <a:pt x="36473" y="920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1390725" y="1297850"/>
                <a:ext cx="11575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604" fill="none" extrusionOk="0">
                    <a:moveTo>
                      <a:pt x="462" y="0"/>
                    </a:moveTo>
                    <a:lnTo>
                      <a:pt x="1" y="160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1422625" y="1284475"/>
                <a:ext cx="191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2442" fill="none" extrusionOk="0">
                    <a:moveTo>
                      <a:pt x="765" y="1"/>
                    </a:moveTo>
                    <a:lnTo>
                      <a:pt x="0" y="24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1476975" y="1359175"/>
                <a:ext cx="484025" cy="652550"/>
              </a:xfrm>
              <a:custGeom>
                <a:avLst/>
                <a:gdLst/>
                <a:ahLst/>
                <a:cxnLst/>
                <a:rect l="l" t="t" r="r" b="b"/>
                <a:pathLst>
                  <a:path w="19361" h="26102" fill="none" extrusionOk="0">
                    <a:moveTo>
                      <a:pt x="0" y="1"/>
                    </a:moveTo>
                    <a:lnTo>
                      <a:pt x="2563" y="1397"/>
                    </a:lnTo>
                    <a:lnTo>
                      <a:pt x="6449" y="2418"/>
                    </a:lnTo>
                    <a:lnTo>
                      <a:pt x="8988" y="2794"/>
                    </a:lnTo>
                    <a:lnTo>
                      <a:pt x="14089" y="4798"/>
                    </a:lnTo>
                    <a:lnTo>
                      <a:pt x="17793" y="12960"/>
                    </a:lnTo>
                    <a:lnTo>
                      <a:pt x="19360" y="17454"/>
                    </a:lnTo>
                    <a:lnTo>
                      <a:pt x="18316" y="2610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1558350" y="1229525"/>
                <a:ext cx="89600" cy="14090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5636" fill="none" extrusionOk="0">
                    <a:moveTo>
                      <a:pt x="3583" y="5636"/>
                    </a:moveTo>
                    <a:lnTo>
                      <a:pt x="1227" y="5041"/>
                    </a:lnTo>
                    <a:lnTo>
                      <a:pt x="0" y="2600"/>
                    </a:lnTo>
                    <a:lnTo>
                      <a:pt x="93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1618150" y="1117175"/>
                <a:ext cx="150025" cy="495250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19810" fill="none" extrusionOk="0">
                    <a:moveTo>
                      <a:pt x="4738" y="1"/>
                    </a:moveTo>
                    <a:lnTo>
                      <a:pt x="1774" y="7519"/>
                    </a:lnTo>
                    <a:lnTo>
                      <a:pt x="1" y="16033"/>
                    </a:lnTo>
                    <a:lnTo>
                      <a:pt x="6001" y="1981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1551350" y="1117175"/>
                <a:ext cx="254775" cy="30942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2377" fill="none" extrusionOk="0">
                    <a:moveTo>
                      <a:pt x="1" y="1"/>
                    </a:moveTo>
                    <a:lnTo>
                      <a:pt x="4677" y="6911"/>
                    </a:lnTo>
                    <a:lnTo>
                      <a:pt x="6717" y="9134"/>
                    </a:lnTo>
                    <a:lnTo>
                      <a:pt x="10191" y="1237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1074350" y="1117175"/>
                <a:ext cx="857500" cy="460050"/>
              </a:xfrm>
              <a:custGeom>
                <a:avLst/>
                <a:gdLst/>
                <a:ahLst/>
                <a:cxnLst/>
                <a:rect l="l" t="t" r="r" b="b"/>
                <a:pathLst>
                  <a:path w="34300" h="18402" fill="none" extrusionOk="0">
                    <a:moveTo>
                      <a:pt x="34299" y="1"/>
                    </a:moveTo>
                    <a:lnTo>
                      <a:pt x="33060" y="4009"/>
                    </a:lnTo>
                    <a:lnTo>
                      <a:pt x="21753" y="16033"/>
                    </a:lnTo>
                    <a:lnTo>
                      <a:pt x="16251" y="18401"/>
                    </a:lnTo>
                    <a:lnTo>
                      <a:pt x="7044" y="16567"/>
                    </a:lnTo>
                    <a:lnTo>
                      <a:pt x="0" y="156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979000" y="1399550"/>
                <a:ext cx="99000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645" fill="none" extrusionOk="0">
                    <a:moveTo>
                      <a:pt x="3960" y="3645"/>
                    </a:moveTo>
                    <a:lnTo>
                      <a:pt x="2490" y="2600"/>
                    </a:lnTo>
                    <a:lnTo>
                      <a:pt x="0" y="1422"/>
                    </a:lnTo>
                    <a:lnTo>
                      <a:pt x="59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149650" y="1424450"/>
                <a:ext cx="404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4192" fill="none" extrusionOk="0">
                    <a:moveTo>
                      <a:pt x="1616" y="1"/>
                    </a:moveTo>
                    <a:lnTo>
                      <a:pt x="0" y="419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164825" y="1431750"/>
                <a:ext cx="51350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4835" fill="none" extrusionOk="0">
                    <a:moveTo>
                      <a:pt x="2053" y="0"/>
                    </a:moveTo>
                    <a:lnTo>
                      <a:pt x="0" y="483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073425" y="1409875"/>
                <a:ext cx="290000" cy="181300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7252" fill="none" extrusionOk="0">
                    <a:moveTo>
                      <a:pt x="1" y="4082"/>
                    </a:moveTo>
                    <a:lnTo>
                      <a:pt x="4033" y="7252"/>
                    </a:lnTo>
                    <a:lnTo>
                      <a:pt x="11296" y="2491"/>
                    </a:lnTo>
                    <a:lnTo>
                      <a:pt x="1160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286875" y="1472125"/>
                <a:ext cx="68975" cy="205300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8212" fill="none" extrusionOk="0">
                    <a:moveTo>
                      <a:pt x="1" y="8211"/>
                    </a:moveTo>
                    <a:lnTo>
                      <a:pt x="2005" y="4410"/>
                    </a:lnTo>
                    <a:lnTo>
                      <a:pt x="2539" y="3171"/>
                    </a:lnTo>
                    <a:lnTo>
                      <a:pt x="275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337000" y="1582350"/>
                <a:ext cx="18850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2612" fill="none" extrusionOk="0">
                    <a:moveTo>
                      <a:pt x="753" y="2612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1299650" y="1652500"/>
                <a:ext cx="358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592" fill="none" extrusionOk="0">
                    <a:moveTo>
                      <a:pt x="1433" y="1591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1248025" y="1347650"/>
                <a:ext cx="112075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4" fill="none" extrusionOk="0">
                    <a:moveTo>
                      <a:pt x="0" y="0"/>
                    </a:moveTo>
                    <a:lnTo>
                      <a:pt x="1786" y="583"/>
                    </a:lnTo>
                    <a:lnTo>
                      <a:pt x="1081" y="2951"/>
                    </a:lnTo>
                    <a:lnTo>
                      <a:pt x="4482" y="36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1286875" y="1425075"/>
                <a:ext cx="550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082" fill="none" extrusionOk="0">
                    <a:moveTo>
                      <a:pt x="1" y="1081"/>
                    </a:moveTo>
                    <a:lnTo>
                      <a:pt x="22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257725" y="1357650"/>
                <a:ext cx="31925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196" fill="none" extrusionOk="0">
                    <a:moveTo>
                      <a:pt x="863" y="1"/>
                    </a:moveTo>
                    <a:lnTo>
                      <a:pt x="1" y="2964"/>
                    </a:lnTo>
                    <a:lnTo>
                      <a:pt x="1276" y="319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484550" y="1404725"/>
                <a:ext cx="416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3815" fill="none" extrusionOk="0">
                    <a:moveTo>
                      <a:pt x="1665" y="0"/>
                    </a:moveTo>
                    <a:lnTo>
                      <a:pt x="1" y="381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1465125" y="1431750"/>
                <a:ext cx="27950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2612" fill="none" extrusionOk="0">
                    <a:moveTo>
                      <a:pt x="1118" y="0"/>
                    </a:moveTo>
                    <a:lnTo>
                      <a:pt x="0" y="261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480600" y="1504925"/>
                <a:ext cx="316425" cy="35012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14005" fill="none" extrusionOk="0">
                    <a:moveTo>
                      <a:pt x="1470" y="0"/>
                    </a:moveTo>
                    <a:lnTo>
                      <a:pt x="1" y="2891"/>
                    </a:lnTo>
                    <a:lnTo>
                      <a:pt x="6353" y="4300"/>
                    </a:lnTo>
                    <a:lnTo>
                      <a:pt x="12657" y="6377"/>
                    </a:lnTo>
                    <a:lnTo>
                      <a:pt x="11831" y="8284"/>
                    </a:lnTo>
                    <a:lnTo>
                      <a:pt x="11940" y="9389"/>
                    </a:lnTo>
                    <a:lnTo>
                      <a:pt x="10470" y="11211"/>
                    </a:lnTo>
                    <a:lnTo>
                      <a:pt x="10640" y="13628"/>
                    </a:lnTo>
                    <a:lnTo>
                      <a:pt x="10045" y="14004"/>
                    </a:lnTo>
                    <a:lnTo>
                      <a:pt x="8491" y="1362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622400" y="1612400"/>
                <a:ext cx="205300" cy="265425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0617" fill="none" extrusionOk="0">
                    <a:moveTo>
                      <a:pt x="4033" y="3742"/>
                    </a:moveTo>
                    <a:lnTo>
                      <a:pt x="6985" y="2078"/>
                    </a:lnTo>
                    <a:lnTo>
                      <a:pt x="8211" y="5746"/>
                    </a:lnTo>
                    <a:lnTo>
                      <a:pt x="8078" y="7325"/>
                    </a:lnTo>
                    <a:lnTo>
                      <a:pt x="6985" y="9815"/>
                    </a:lnTo>
                    <a:lnTo>
                      <a:pt x="4786" y="10021"/>
                    </a:lnTo>
                    <a:lnTo>
                      <a:pt x="4422" y="10616"/>
                    </a:lnTo>
                    <a:lnTo>
                      <a:pt x="2819" y="9960"/>
                    </a:lnTo>
                    <a:lnTo>
                      <a:pt x="2819" y="8236"/>
                    </a:lnTo>
                    <a:lnTo>
                      <a:pt x="2551" y="7325"/>
                    </a:lnTo>
                    <a:lnTo>
                      <a:pt x="1" y="6778"/>
                    </a:lnTo>
                    <a:lnTo>
                      <a:pt x="110" y="3050"/>
                    </a:lnTo>
                    <a:lnTo>
                      <a:pt x="68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1558350" y="1617575"/>
                <a:ext cx="21802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8721" h="3778" fill="none" extrusionOk="0">
                    <a:moveTo>
                      <a:pt x="583" y="0"/>
                    </a:moveTo>
                    <a:lnTo>
                      <a:pt x="0" y="1871"/>
                    </a:lnTo>
                    <a:lnTo>
                      <a:pt x="2672" y="2843"/>
                    </a:lnTo>
                    <a:lnTo>
                      <a:pt x="5284" y="2988"/>
                    </a:lnTo>
                    <a:lnTo>
                      <a:pt x="6838" y="3668"/>
                    </a:lnTo>
                    <a:lnTo>
                      <a:pt x="8721" y="377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1630300" y="1646125"/>
                <a:ext cx="1117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1458" fill="none" extrusionOk="0">
                    <a:moveTo>
                      <a:pt x="4470" y="0"/>
                    </a:moveTo>
                    <a:lnTo>
                      <a:pt x="3717" y="1458"/>
                    </a:lnTo>
                    <a:lnTo>
                      <a:pt x="1" y="60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1663400" y="1620300"/>
                <a:ext cx="36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981" fill="none" extrusionOk="0">
                    <a:moveTo>
                      <a:pt x="1" y="1"/>
                    </a:moveTo>
                    <a:lnTo>
                      <a:pt x="146" y="19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1700150" y="1636100"/>
                <a:ext cx="10950" cy="413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653" fill="none" extrusionOk="0">
                    <a:moveTo>
                      <a:pt x="437" y="0"/>
                    </a:moveTo>
                    <a:lnTo>
                      <a:pt x="0" y="165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1570475" y="1625175"/>
                <a:ext cx="61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021" fill="none" extrusionOk="0">
                    <a:moveTo>
                      <a:pt x="2467" y="1020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1597200" y="1638525"/>
                <a:ext cx="5800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56" fill="none" extrusionOk="0">
                    <a:moveTo>
                      <a:pt x="1" y="1555"/>
                    </a:moveTo>
                    <a:lnTo>
                      <a:pt x="232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1520700" y="1692275"/>
                <a:ext cx="17947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4276" fill="none" extrusionOk="0">
                    <a:moveTo>
                      <a:pt x="7178" y="2126"/>
                    </a:moveTo>
                    <a:lnTo>
                      <a:pt x="4130" y="1433"/>
                    </a:lnTo>
                    <a:lnTo>
                      <a:pt x="1336" y="0"/>
                    </a:lnTo>
                    <a:lnTo>
                      <a:pt x="0" y="3000"/>
                    </a:lnTo>
                    <a:lnTo>
                      <a:pt x="1749" y="42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1555104" y="1781213"/>
                <a:ext cx="522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2442" fill="none" extrusionOk="0">
                    <a:moveTo>
                      <a:pt x="0" y="0"/>
                    </a:moveTo>
                    <a:lnTo>
                      <a:pt x="2089" y="304"/>
                    </a:lnTo>
                    <a:lnTo>
                      <a:pt x="1288" y="1360"/>
                    </a:lnTo>
                    <a:lnTo>
                      <a:pt x="2089" y="244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1610575" y="1781850"/>
                <a:ext cx="6257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430" fill="none" extrusionOk="0">
                    <a:moveTo>
                      <a:pt x="790" y="2077"/>
                    </a:moveTo>
                    <a:lnTo>
                      <a:pt x="1713" y="2429"/>
                    </a:lnTo>
                    <a:lnTo>
                      <a:pt x="2502" y="1421"/>
                    </a:lnTo>
                    <a:lnTo>
                      <a:pt x="474" y="0"/>
                    </a:lnTo>
                    <a:lnTo>
                      <a:pt x="0" y="13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1440525" y="1620300"/>
                <a:ext cx="10752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4592" fill="none" extrusionOk="0">
                    <a:moveTo>
                      <a:pt x="4300" y="1980"/>
                    </a:moveTo>
                    <a:lnTo>
                      <a:pt x="3827" y="1"/>
                    </a:lnTo>
                    <a:lnTo>
                      <a:pt x="2782" y="122"/>
                    </a:lnTo>
                    <a:lnTo>
                      <a:pt x="2503" y="705"/>
                    </a:lnTo>
                    <a:lnTo>
                      <a:pt x="195" y="1762"/>
                    </a:lnTo>
                    <a:lnTo>
                      <a:pt x="1" y="3195"/>
                    </a:lnTo>
                    <a:lnTo>
                      <a:pt x="899" y="4045"/>
                    </a:lnTo>
                    <a:lnTo>
                      <a:pt x="2928" y="459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1443250" y="1680125"/>
                <a:ext cx="95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80" fill="none" extrusionOk="0">
                    <a:moveTo>
                      <a:pt x="3827" y="280"/>
                    </a:moveTo>
                    <a:lnTo>
                      <a:pt x="2576" y="0"/>
                    </a:lnTo>
                    <a:lnTo>
                      <a:pt x="1495" y="146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1367950" y="1692275"/>
                <a:ext cx="7382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6936" fill="none" extrusionOk="0">
                    <a:moveTo>
                      <a:pt x="2952" y="0"/>
                    </a:moveTo>
                    <a:lnTo>
                      <a:pt x="1555" y="547"/>
                    </a:lnTo>
                    <a:lnTo>
                      <a:pt x="1033" y="2138"/>
                    </a:lnTo>
                    <a:lnTo>
                      <a:pt x="1" y="3850"/>
                    </a:lnTo>
                    <a:lnTo>
                      <a:pt x="147" y="5284"/>
                    </a:lnTo>
                    <a:lnTo>
                      <a:pt x="1823" y="693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1346400" y="1753900"/>
                <a:ext cx="414800" cy="476750"/>
              </a:xfrm>
              <a:custGeom>
                <a:avLst/>
                <a:gdLst/>
                <a:ahLst/>
                <a:cxnLst/>
                <a:rect l="l" t="t" r="r" b="b"/>
                <a:pathLst>
                  <a:path w="16592" h="19070" fill="none" extrusionOk="0">
                    <a:moveTo>
                      <a:pt x="1" y="1"/>
                    </a:moveTo>
                    <a:lnTo>
                      <a:pt x="1033" y="1118"/>
                    </a:lnTo>
                    <a:lnTo>
                      <a:pt x="3766" y="2163"/>
                    </a:lnTo>
                    <a:lnTo>
                      <a:pt x="5223" y="3547"/>
                    </a:lnTo>
                    <a:lnTo>
                      <a:pt x="12389" y="6742"/>
                    </a:lnTo>
                    <a:lnTo>
                      <a:pt x="13069" y="7045"/>
                    </a:lnTo>
                    <a:lnTo>
                      <a:pt x="14587" y="10908"/>
                    </a:lnTo>
                    <a:lnTo>
                      <a:pt x="14697" y="13519"/>
                    </a:lnTo>
                    <a:lnTo>
                      <a:pt x="16591" y="1906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1317550" y="1815850"/>
                <a:ext cx="335250" cy="385050"/>
              </a:xfrm>
              <a:custGeom>
                <a:avLst/>
                <a:gdLst/>
                <a:ahLst/>
                <a:cxnLst/>
                <a:rect l="l" t="t" r="r" b="b"/>
                <a:pathLst>
                  <a:path w="13410" h="15402" fill="none" extrusionOk="0">
                    <a:moveTo>
                      <a:pt x="1" y="1"/>
                    </a:moveTo>
                    <a:lnTo>
                      <a:pt x="6049" y="3158"/>
                    </a:lnTo>
                    <a:lnTo>
                      <a:pt x="8855" y="4847"/>
                    </a:lnTo>
                    <a:lnTo>
                      <a:pt x="12195" y="7604"/>
                    </a:lnTo>
                    <a:lnTo>
                      <a:pt x="12195" y="12085"/>
                    </a:lnTo>
                    <a:lnTo>
                      <a:pt x="13409" y="1540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1317550" y="1870500"/>
                <a:ext cx="110550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2710" fill="none" extrusionOk="0">
                    <a:moveTo>
                      <a:pt x="1" y="1"/>
                    </a:moveTo>
                    <a:lnTo>
                      <a:pt x="4422" y="270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1329400" y="1842575"/>
                <a:ext cx="39500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645" fill="none" extrusionOk="0">
                    <a:moveTo>
                      <a:pt x="1579" y="0"/>
                    </a:moveTo>
                    <a:lnTo>
                      <a:pt x="0" y="2685"/>
                    </a:lnTo>
                    <a:lnTo>
                      <a:pt x="1361" y="36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1317550" y="1865650"/>
                <a:ext cx="95975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576" fill="none" extrusionOk="0">
                    <a:moveTo>
                      <a:pt x="3839" y="0"/>
                    </a:moveTo>
                    <a:lnTo>
                      <a:pt x="1" y="5575"/>
                    </a:lnTo>
                    <a:lnTo>
                      <a:pt x="2078" y="436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1358550" y="1945800"/>
                <a:ext cx="34625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681" fill="none" extrusionOk="0">
                    <a:moveTo>
                      <a:pt x="1385" y="3681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1393150" y="1895100"/>
                <a:ext cx="1880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4944" fill="none" extrusionOk="0">
                    <a:moveTo>
                      <a:pt x="1" y="1"/>
                    </a:moveTo>
                    <a:lnTo>
                      <a:pt x="5309" y="3243"/>
                    </a:lnTo>
                    <a:lnTo>
                      <a:pt x="5102" y="3984"/>
                    </a:lnTo>
                    <a:lnTo>
                      <a:pt x="7519" y="49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1541350" y="1985275"/>
                <a:ext cx="558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4471" fill="none" extrusionOk="0">
                    <a:moveTo>
                      <a:pt x="2235" y="1"/>
                    </a:moveTo>
                    <a:lnTo>
                      <a:pt x="0" y="447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1470275" y="1923025"/>
                <a:ext cx="45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868" fill="none" extrusionOk="0">
                    <a:moveTo>
                      <a:pt x="1823" y="1"/>
                    </a:moveTo>
                    <a:lnTo>
                      <a:pt x="1" y="586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1434150" y="2004725"/>
                <a:ext cx="21575" cy="507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029" fill="none" extrusionOk="0">
                    <a:moveTo>
                      <a:pt x="863" y="0"/>
                    </a:moveTo>
                    <a:lnTo>
                      <a:pt x="1" y="202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1458450" y="1966750"/>
                <a:ext cx="385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33" fill="none" extrusionOk="0">
                    <a:moveTo>
                      <a:pt x="1543" y="632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1497000" y="2018675"/>
                <a:ext cx="23725" cy="644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2576" fill="none" extrusionOk="0">
                    <a:moveTo>
                      <a:pt x="948" y="1"/>
                    </a:moveTo>
                    <a:lnTo>
                      <a:pt x="1" y="25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1515825" y="2004725"/>
                <a:ext cx="30700" cy="814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3256" fill="none" extrusionOk="0">
                    <a:moveTo>
                      <a:pt x="1227" y="0"/>
                    </a:moveTo>
                    <a:lnTo>
                      <a:pt x="1" y="325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1411075" y="1996525"/>
                <a:ext cx="17025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956" fill="none" extrusionOk="0">
                    <a:moveTo>
                      <a:pt x="681" y="0"/>
                    </a:moveTo>
                    <a:lnTo>
                      <a:pt x="1" y="195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1422000" y="1807950"/>
                <a:ext cx="18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503" fill="none" extrusionOk="0">
                    <a:moveTo>
                      <a:pt x="742" y="1"/>
                    </a:moveTo>
                    <a:lnTo>
                      <a:pt x="1" y="250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1452975" y="1842275"/>
                <a:ext cx="240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786" fill="none" extrusionOk="0">
                    <a:moveTo>
                      <a:pt x="960" y="0"/>
                    </a:moveTo>
                    <a:lnTo>
                      <a:pt x="1" y="178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1494575" y="1850475"/>
                <a:ext cx="2615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786" fill="none" extrusionOk="0">
                    <a:moveTo>
                      <a:pt x="1" y="0"/>
                    </a:moveTo>
                    <a:lnTo>
                      <a:pt x="1045" y="178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1524950" y="1872625"/>
                <a:ext cx="197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6" fill="none" extrusionOk="0">
                    <a:moveTo>
                      <a:pt x="790" y="1"/>
                    </a:moveTo>
                    <a:lnTo>
                      <a:pt x="0" y="223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1544675" y="1909675"/>
                <a:ext cx="398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276" fill="none" extrusionOk="0">
                    <a:moveTo>
                      <a:pt x="1" y="1276"/>
                    </a:moveTo>
                    <a:lnTo>
                      <a:pt x="547" y="1"/>
                    </a:lnTo>
                    <a:lnTo>
                      <a:pt x="1592" y="41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1581125" y="1922425"/>
                <a:ext cx="7502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981" fill="none" extrusionOk="0">
                    <a:moveTo>
                      <a:pt x="0" y="1980"/>
                    </a:moveTo>
                    <a:lnTo>
                      <a:pt x="134" y="766"/>
                    </a:lnTo>
                    <a:lnTo>
                      <a:pt x="2854" y="766"/>
                    </a:lnTo>
                    <a:lnTo>
                      <a:pt x="300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1622400" y="1941550"/>
                <a:ext cx="25" cy="64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576" fill="none" extrusionOk="0">
                    <a:moveTo>
                      <a:pt x="1" y="2576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1584450" y="1966750"/>
                <a:ext cx="1129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97" fill="none" extrusionOk="0">
                    <a:moveTo>
                      <a:pt x="1" y="1"/>
                    </a:moveTo>
                    <a:lnTo>
                      <a:pt x="4519" y="99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1622400" y="1974650"/>
                <a:ext cx="3282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131" h="2078" fill="none" extrusionOk="0">
                    <a:moveTo>
                      <a:pt x="1" y="1640"/>
                    </a:moveTo>
                    <a:lnTo>
                      <a:pt x="3547" y="2078"/>
                    </a:lnTo>
                    <a:lnTo>
                      <a:pt x="10580" y="1"/>
                    </a:lnTo>
                    <a:lnTo>
                      <a:pt x="13130" y="19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1810975" y="1745700"/>
                <a:ext cx="58625" cy="29882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11953" fill="none" extrusionOk="0">
                    <a:moveTo>
                      <a:pt x="2344" y="11952"/>
                    </a:moveTo>
                    <a:lnTo>
                      <a:pt x="0" y="8442"/>
                    </a:lnTo>
                    <a:lnTo>
                      <a:pt x="0" y="6693"/>
                    </a:lnTo>
                    <a:lnTo>
                      <a:pt x="1567" y="4762"/>
                    </a:lnTo>
                    <a:lnTo>
                      <a:pt x="1859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1806100" y="1998350"/>
                <a:ext cx="437275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7491" h="9717" fill="none" extrusionOk="0">
                    <a:moveTo>
                      <a:pt x="1" y="0"/>
                    </a:moveTo>
                    <a:lnTo>
                      <a:pt x="863" y="2296"/>
                    </a:lnTo>
                    <a:lnTo>
                      <a:pt x="4859" y="4883"/>
                    </a:lnTo>
                    <a:lnTo>
                      <a:pt x="10519" y="7409"/>
                    </a:lnTo>
                    <a:lnTo>
                      <a:pt x="17491" y="971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1776350" y="1960075"/>
                <a:ext cx="26750" cy="1032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131" fill="none" extrusionOk="0">
                    <a:moveTo>
                      <a:pt x="1070" y="4130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1449025" y="1762725"/>
                <a:ext cx="21275" cy="531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126" fill="none" extrusionOk="0">
                    <a:moveTo>
                      <a:pt x="1" y="2126"/>
                    </a:moveTo>
                    <a:lnTo>
                      <a:pt x="85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1383750" y="1762725"/>
                <a:ext cx="164300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3073" fill="none" extrusionOk="0">
                    <a:moveTo>
                      <a:pt x="0" y="0"/>
                    </a:moveTo>
                    <a:lnTo>
                      <a:pt x="2988" y="1166"/>
                    </a:lnTo>
                    <a:lnTo>
                      <a:pt x="4142" y="765"/>
                    </a:lnTo>
                    <a:lnTo>
                      <a:pt x="5284" y="1312"/>
                    </a:lnTo>
                    <a:lnTo>
                      <a:pt x="6571" y="307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1656125" y="1872625"/>
                <a:ext cx="4275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900" fill="none" extrusionOk="0">
                    <a:moveTo>
                      <a:pt x="170" y="1"/>
                    </a:moveTo>
                    <a:lnTo>
                      <a:pt x="0" y="90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1541650" y="1831950"/>
                <a:ext cx="2004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8017" h="3863" fill="none" extrusionOk="0">
                    <a:moveTo>
                      <a:pt x="8016" y="3110"/>
                    </a:moveTo>
                    <a:lnTo>
                      <a:pt x="1713" y="158"/>
                    </a:lnTo>
                    <a:lnTo>
                      <a:pt x="668" y="0"/>
                    </a:lnTo>
                    <a:lnTo>
                      <a:pt x="0" y="547"/>
                    </a:lnTo>
                    <a:lnTo>
                      <a:pt x="7713" y="386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1746600" y="1745700"/>
                <a:ext cx="218950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8758" h="3997" fill="none" extrusionOk="0">
                    <a:moveTo>
                      <a:pt x="0" y="3997"/>
                    </a:moveTo>
                    <a:lnTo>
                      <a:pt x="1421" y="3875"/>
                    </a:lnTo>
                    <a:lnTo>
                      <a:pt x="1421" y="1446"/>
                    </a:lnTo>
                    <a:lnTo>
                      <a:pt x="4434" y="1"/>
                    </a:lnTo>
                    <a:lnTo>
                      <a:pt x="5041" y="681"/>
                    </a:lnTo>
                    <a:lnTo>
                      <a:pt x="8757" y="57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1852275" y="1237725"/>
                <a:ext cx="194050" cy="591500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23660" fill="none" extrusionOk="0">
                    <a:moveTo>
                      <a:pt x="0" y="23660"/>
                    </a:moveTo>
                    <a:lnTo>
                      <a:pt x="4348" y="22312"/>
                    </a:lnTo>
                    <a:lnTo>
                      <a:pt x="5393" y="15790"/>
                    </a:lnTo>
                    <a:lnTo>
                      <a:pt x="6474" y="7227"/>
                    </a:lnTo>
                    <a:lnTo>
                      <a:pt x="776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1841325" y="1864725"/>
                <a:ext cx="110250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4410" h="3548" fill="none" extrusionOk="0">
                    <a:moveTo>
                      <a:pt x="4410" y="329"/>
                    </a:moveTo>
                    <a:lnTo>
                      <a:pt x="353" y="1"/>
                    </a:lnTo>
                    <a:lnTo>
                      <a:pt x="1" y="354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1844075" y="1933350"/>
                <a:ext cx="97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754" fill="none" extrusionOk="0">
                    <a:moveTo>
                      <a:pt x="3911" y="754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1852275" y="1789425"/>
                <a:ext cx="69250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3244" fill="none" extrusionOk="0">
                    <a:moveTo>
                      <a:pt x="0" y="1288"/>
                    </a:moveTo>
                    <a:lnTo>
                      <a:pt x="2174" y="1"/>
                    </a:lnTo>
                    <a:lnTo>
                      <a:pt x="2769" y="1288"/>
                    </a:lnTo>
                    <a:lnTo>
                      <a:pt x="2417" y="32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1693775" y="1919400"/>
                <a:ext cx="1931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2527" fill="none" extrusionOk="0">
                    <a:moveTo>
                      <a:pt x="802" y="0"/>
                    </a:moveTo>
                    <a:lnTo>
                      <a:pt x="0" y="2526"/>
                    </a:lnTo>
                    <a:lnTo>
                      <a:pt x="2271" y="1737"/>
                    </a:lnTo>
                    <a:lnTo>
                      <a:pt x="5903" y="1360"/>
                    </a:lnTo>
                    <a:lnTo>
                      <a:pt x="7725" y="221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1231025" y="1887825"/>
                <a:ext cx="19150" cy="789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158" fill="none" extrusionOk="0">
                    <a:moveTo>
                      <a:pt x="765" y="0"/>
                    </a:moveTo>
                    <a:lnTo>
                      <a:pt x="0" y="315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1945775" y="1919400"/>
                <a:ext cx="972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1507" fill="none" extrusionOk="0">
                    <a:moveTo>
                      <a:pt x="1" y="0"/>
                    </a:moveTo>
                    <a:lnTo>
                      <a:pt x="3888" y="150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1987075" y="1945800"/>
                <a:ext cx="2615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2819" fill="none" extrusionOk="0">
                    <a:moveTo>
                      <a:pt x="1" y="2819"/>
                    </a:moveTo>
                    <a:lnTo>
                      <a:pt x="104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2008025" y="1960075"/>
                <a:ext cx="352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75" fill="none" extrusionOk="0">
                    <a:moveTo>
                      <a:pt x="1410" y="474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2000450" y="1982550"/>
                <a:ext cx="4252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10" fill="none" extrusionOk="0">
                    <a:moveTo>
                      <a:pt x="1701" y="0"/>
                    </a:moveTo>
                    <a:lnTo>
                      <a:pt x="0" y="11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1956725" y="1564125"/>
                <a:ext cx="173400" cy="324025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12961" fill="none" extrusionOk="0">
                    <a:moveTo>
                      <a:pt x="3462" y="12960"/>
                    </a:moveTo>
                    <a:lnTo>
                      <a:pt x="0" y="10713"/>
                    </a:lnTo>
                    <a:lnTo>
                      <a:pt x="3522" y="8163"/>
                    </a:lnTo>
                    <a:lnTo>
                      <a:pt x="6935" y="5478"/>
                    </a:lnTo>
                    <a:lnTo>
                      <a:pt x="6753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1956725" y="1815850"/>
                <a:ext cx="862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645" fill="none" extrusionOk="0">
                    <a:moveTo>
                      <a:pt x="3450" y="1"/>
                    </a:moveTo>
                    <a:lnTo>
                      <a:pt x="0" y="6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1913600" y="1121725"/>
                <a:ext cx="274225" cy="542625"/>
              </a:xfrm>
              <a:custGeom>
                <a:avLst/>
                <a:gdLst/>
                <a:ahLst/>
                <a:cxnLst/>
                <a:rect l="l" t="t" r="r" b="b"/>
                <a:pathLst>
                  <a:path w="10969" h="21705" fill="none" extrusionOk="0">
                    <a:moveTo>
                      <a:pt x="1" y="21705"/>
                    </a:moveTo>
                    <a:lnTo>
                      <a:pt x="2770" y="21450"/>
                    </a:lnTo>
                    <a:lnTo>
                      <a:pt x="5320" y="20138"/>
                    </a:lnTo>
                    <a:lnTo>
                      <a:pt x="8478" y="17697"/>
                    </a:lnTo>
                    <a:lnTo>
                      <a:pt x="8806" y="15134"/>
                    </a:lnTo>
                    <a:lnTo>
                      <a:pt x="10519" y="10507"/>
                    </a:lnTo>
                    <a:lnTo>
                      <a:pt x="10968" y="6013"/>
                    </a:lnTo>
                    <a:lnTo>
                      <a:pt x="10567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1900850" y="1217375"/>
                <a:ext cx="286975" cy="267825"/>
              </a:xfrm>
              <a:custGeom>
                <a:avLst/>
                <a:gdLst/>
                <a:ahLst/>
                <a:cxnLst/>
                <a:rect l="l" t="t" r="r" b="b"/>
                <a:pathLst>
                  <a:path w="11479" h="10713" fill="none" extrusionOk="0">
                    <a:moveTo>
                      <a:pt x="0" y="1"/>
                    </a:moveTo>
                    <a:lnTo>
                      <a:pt x="11478" y="1847"/>
                    </a:lnTo>
                    <a:lnTo>
                      <a:pt x="9073" y="4701"/>
                    </a:lnTo>
                    <a:lnTo>
                      <a:pt x="8199" y="5673"/>
                    </a:lnTo>
                    <a:lnTo>
                      <a:pt x="5770" y="1071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1859850" y="1451475"/>
                <a:ext cx="186475" cy="166125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6645" fill="none" extrusionOk="0">
                    <a:moveTo>
                      <a:pt x="7458" y="6644"/>
                    </a:moveTo>
                    <a:lnTo>
                      <a:pt x="1640" y="1"/>
                    </a:lnTo>
                    <a:lnTo>
                      <a:pt x="1" y="381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1943050" y="1351275"/>
                <a:ext cx="34650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3451" fill="none" extrusionOk="0">
                    <a:moveTo>
                      <a:pt x="1385" y="1"/>
                    </a:moveTo>
                    <a:lnTo>
                      <a:pt x="1" y="345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1911175" y="1233175"/>
                <a:ext cx="3294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3179" h="3741" fill="none" extrusionOk="0">
                    <a:moveTo>
                      <a:pt x="0" y="0"/>
                    </a:moveTo>
                    <a:lnTo>
                      <a:pt x="2612" y="1130"/>
                    </a:lnTo>
                    <a:lnTo>
                      <a:pt x="5102" y="1822"/>
                    </a:lnTo>
                    <a:lnTo>
                      <a:pt x="9535" y="3024"/>
                    </a:lnTo>
                    <a:lnTo>
                      <a:pt x="10871" y="3389"/>
                    </a:lnTo>
                    <a:lnTo>
                      <a:pt x="13178" y="374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960975" y="1304225"/>
                <a:ext cx="282100" cy="90500"/>
              </a:xfrm>
              <a:custGeom>
                <a:avLst/>
                <a:gdLst/>
                <a:ahLst/>
                <a:cxnLst/>
                <a:rect l="l" t="t" r="r" b="b"/>
                <a:pathLst>
                  <a:path w="11284" h="3620" fill="none" extrusionOk="0">
                    <a:moveTo>
                      <a:pt x="11284" y="3620"/>
                    </a:moveTo>
                    <a:lnTo>
                      <a:pt x="8624" y="3207"/>
                    </a:lnTo>
                    <a:lnTo>
                      <a:pt x="2745" y="1093"/>
                    </a:ln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2086975" y="1292975"/>
                <a:ext cx="92650" cy="583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333" fill="none" extrusionOk="0">
                    <a:moveTo>
                      <a:pt x="171" y="1"/>
                    </a:moveTo>
                    <a:lnTo>
                      <a:pt x="1" y="887"/>
                    </a:lnTo>
                    <a:lnTo>
                      <a:pt x="3705" y="233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2202675" y="1541350"/>
                <a:ext cx="21275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123" fill="none" extrusionOk="0">
                    <a:moveTo>
                      <a:pt x="0" y="1"/>
                    </a:moveTo>
                    <a:lnTo>
                      <a:pt x="850" y="612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2127050" y="1609675"/>
                <a:ext cx="862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10" fill="none" extrusionOk="0">
                    <a:moveTo>
                      <a:pt x="1" y="110"/>
                    </a:moveTo>
                    <a:lnTo>
                      <a:pt x="345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2127975" y="1657950"/>
                <a:ext cx="917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81" fill="none" extrusionOk="0">
                    <a:moveTo>
                      <a:pt x="0" y="1"/>
                    </a:moveTo>
                    <a:lnTo>
                      <a:pt x="3668" y="2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925150" y="1574450"/>
                <a:ext cx="27950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55" fill="none" extrusionOk="0">
                    <a:moveTo>
                      <a:pt x="960" y="1"/>
                    </a:moveTo>
                    <a:lnTo>
                      <a:pt x="1117" y="1155"/>
                    </a:lnTo>
                    <a:lnTo>
                      <a:pt x="0" y="115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802775" y="1579325"/>
                <a:ext cx="762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389" fill="none" extrusionOk="0">
                    <a:moveTo>
                      <a:pt x="0" y="0"/>
                    </a:moveTo>
                    <a:lnTo>
                      <a:pt x="3049" y="38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1859850" y="1603300"/>
                <a:ext cx="27050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3" fill="none" extrusionOk="0">
                    <a:moveTo>
                      <a:pt x="1082" y="122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1833750" y="1629725"/>
                <a:ext cx="531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3" fill="none" extrusionOk="0">
                    <a:moveTo>
                      <a:pt x="0" y="523"/>
                    </a:moveTo>
                    <a:lnTo>
                      <a:pt x="212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1807925" y="1554725"/>
                <a:ext cx="258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34" fill="none" extrusionOk="0">
                    <a:moveTo>
                      <a:pt x="1" y="0"/>
                    </a:moveTo>
                    <a:lnTo>
                      <a:pt x="1033" y="13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760875" y="1470000"/>
                <a:ext cx="452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5527" fill="none" extrusionOk="0">
                    <a:moveTo>
                      <a:pt x="1810" y="1"/>
                    </a:moveTo>
                    <a:lnTo>
                      <a:pt x="1154" y="2005"/>
                    </a:lnTo>
                    <a:lnTo>
                      <a:pt x="960" y="3389"/>
                    </a:lnTo>
                    <a:lnTo>
                      <a:pt x="0" y="552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20700" y="1508575"/>
                <a:ext cx="14272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3304" fill="none" extrusionOk="0">
                    <a:moveTo>
                      <a:pt x="5709" y="122"/>
                    </a:moveTo>
                    <a:lnTo>
                      <a:pt x="5405" y="1312"/>
                    </a:lnTo>
                    <a:lnTo>
                      <a:pt x="5089" y="3304"/>
                    </a:lnTo>
                    <a:lnTo>
                      <a:pt x="0" y="2065"/>
                    </a:lnTo>
                    <a:lnTo>
                      <a:pt x="72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1695900" y="1511300"/>
                <a:ext cx="427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556" fill="none" extrusionOk="0">
                    <a:moveTo>
                      <a:pt x="170" y="0"/>
                    </a:moveTo>
                    <a:lnTo>
                      <a:pt x="0" y="155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1678575" y="1554725"/>
                <a:ext cx="440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106" fill="none" extrusionOk="0">
                    <a:moveTo>
                      <a:pt x="1" y="0"/>
                    </a:moveTo>
                    <a:lnTo>
                      <a:pt x="1762" y="134"/>
                    </a:lnTo>
                    <a:lnTo>
                      <a:pt x="1762" y="110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1725050" y="1513425"/>
                <a:ext cx="36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33" fill="none" extrusionOk="0">
                    <a:moveTo>
                      <a:pt x="146" y="1"/>
                    </a:moveTo>
                    <a:lnTo>
                      <a:pt x="0" y="103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1716550" y="1412325"/>
                <a:ext cx="25525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3960" fill="none" extrusionOk="0">
                    <a:moveTo>
                      <a:pt x="1020" y="0"/>
                    </a:moveTo>
                    <a:lnTo>
                      <a:pt x="0" y="395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1751150" y="1420200"/>
                <a:ext cx="27050" cy="950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803" fill="none" extrusionOk="0">
                    <a:moveTo>
                      <a:pt x="1082" y="1"/>
                    </a:moveTo>
                    <a:lnTo>
                      <a:pt x="1" y="38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1595700" y="1517975"/>
                <a:ext cx="224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899" h="2017" fill="none" extrusionOk="0">
                    <a:moveTo>
                      <a:pt x="899" y="1"/>
                    </a:moveTo>
                    <a:lnTo>
                      <a:pt x="0" y="201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2044475" y="1388925"/>
                <a:ext cx="117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4701" h="1362" fill="none" extrusionOk="0">
                    <a:moveTo>
                      <a:pt x="4701" y="1361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060250" y="1378000"/>
                <a:ext cx="1057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374" fill="none" extrusionOk="0">
                    <a:moveTo>
                      <a:pt x="4228" y="1373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1882025" y="1189750"/>
                <a:ext cx="112075" cy="2478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9912" fill="none" extrusionOk="0">
                    <a:moveTo>
                      <a:pt x="0" y="6778"/>
                    </a:moveTo>
                    <a:lnTo>
                      <a:pt x="996" y="7968"/>
                    </a:lnTo>
                    <a:lnTo>
                      <a:pt x="413" y="9571"/>
                    </a:lnTo>
                    <a:lnTo>
                      <a:pt x="1264" y="9911"/>
                    </a:lnTo>
                    <a:lnTo>
                      <a:pt x="4482" y="887"/>
                    </a:lnTo>
                    <a:lnTo>
                      <a:pt x="154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1885350" y="1351275"/>
                <a:ext cx="5045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36" fill="none" extrusionOk="0">
                    <a:moveTo>
                      <a:pt x="1" y="1"/>
                    </a:moveTo>
                    <a:lnTo>
                      <a:pt x="2017" y="93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1697100" y="1217375"/>
                <a:ext cx="249025" cy="12815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5126" fill="none" extrusionOk="0">
                    <a:moveTo>
                      <a:pt x="1" y="1"/>
                    </a:moveTo>
                    <a:lnTo>
                      <a:pt x="887" y="1689"/>
                    </a:lnTo>
                    <a:lnTo>
                      <a:pt x="9960" y="51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1693775" y="1259275"/>
                <a:ext cx="255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345" fill="none" extrusionOk="0">
                    <a:moveTo>
                      <a:pt x="0" y="2345"/>
                    </a:moveTo>
                    <a:lnTo>
                      <a:pt x="102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1760875" y="1117175"/>
                <a:ext cx="51325" cy="26752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0701" fill="none" extrusionOk="0">
                    <a:moveTo>
                      <a:pt x="0" y="10701"/>
                    </a:moveTo>
                    <a:lnTo>
                      <a:pt x="292" y="6438"/>
                    </a:lnTo>
                    <a:lnTo>
                      <a:pt x="705" y="4009"/>
                    </a:lnTo>
                    <a:lnTo>
                      <a:pt x="887" y="2903"/>
                    </a:lnTo>
                    <a:lnTo>
                      <a:pt x="2053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1708950" y="1187325"/>
                <a:ext cx="592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203" fill="none" extrusionOk="0">
                    <a:moveTo>
                      <a:pt x="0" y="0"/>
                    </a:moveTo>
                    <a:lnTo>
                      <a:pt x="2369" y="120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1723525" y="1149675"/>
                <a:ext cx="631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142" fill="none" extrusionOk="0">
                    <a:moveTo>
                      <a:pt x="0" y="0"/>
                    </a:moveTo>
                    <a:lnTo>
                      <a:pt x="2527" y="11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1775750" y="1233175"/>
                <a:ext cx="3827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717" fill="none" extrusionOk="0">
                    <a:moveTo>
                      <a:pt x="0" y="0"/>
                    </a:moveTo>
                    <a:lnTo>
                      <a:pt x="1531" y="71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1817950" y="1224975"/>
                <a:ext cx="75950" cy="203750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8150" fill="none" extrusionOk="0">
                    <a:moveTo>
                      <a:pt x="1" y="8150"/>
                    </a:moveTo>
                    <a:lnTo>
                      <a:pt x="1737" y="3547"/>
                    </a:lnTo>
                    <a:lnTo>
                      <a:pt x="303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1876550" y="1272025"/>
                <a:ext cx="325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317" fill="none" extrusionOk="0">
                    <a:moveTo>
                      <a:pt x="1300" y="317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1797000" y="1299675"/>
                <a:ext cx="26150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725" fill="none" extrusionOk="0">
                    <a:moveTo>
                      <a:pt x="1045" y="0"/>
                    </a:moveTo>
                    <a:lnTo>
                      <a:pt x="1" y="472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1768150" y="1152700"/>
                <a:ext cx="613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21" fill="none" extrusionOk="0">
                    <a:moveTo>
                      <a:pt x="1" y="1"/>
                    </a:moveTo>
                    <a:lnTo>
                      <a:pt x="2454" y="102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1611175" y="1237725"/>
                <a:ext cx="2187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296" fill="none" extrusionOk="0">
                    <a:moveTo>
                      <a:pt x="875" y="0"/>
                    </a:moveTo>
                    <a:lnTo>
                      <a:pt x="0" y="229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1572000" y="1173350"/>
                <a:ext cx="1415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2394" fill="none" extrusionOk="0">
                    <a:moveTo>
                      <a:pt x="1" y="2393"/>
                    </a:moveTo>
                    <a:lnTo>
                      <a:pt x="693" y="0"/>
                    </a:lnTo>
                    <a:lnTo>
                      <a:pt x="5661" y="8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1520700" y="1334575"/>
                <a:ext cx="607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1216" fill="none" extrusionOk="0">
                    <a:moveTo>
                      <a:pt x="2429" y="232"/>
                    </a:moveTo>
                    <a:lnTo>
                      <a:pt x="389" y="1"/>
                    </a:lnTo>
                    <a:lnTo>
                      <a:pt x="0" y="121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1490325" y="1374350"/>
                <a:ext cx="1520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2005" fill="none" extrusionOk="0">
                    <a:moveTo>
                      <a:pt x="608" y="1"/>
                    </a:moveTo>
                    <a:lnTo>
                      <a:pt x="1" y="1422"/>
                    </a:lnTo>
                    <a:lnTo>
                      <a:pt x="486" y="200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1541350" y="1312425"/>
                <a:ext cx="5475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936" fill="none" extrusionOk="0">
                    <a:moveTo>
                      <a:pt x="0" y="935"/>
                    </a:moveTo>
                    <a:lnTo>
                      <a:pt x="21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1567750" y="1313625"/>
                <a:ext cx="24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59" fill="none" extrusionOk="0">
                    <a:moveTo>
                      <a:pt x="1" y="1"/>
                    </a:moveTo>
                    <a:lnTo>
                      <a:pt x="972" y="15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1571700" y="1266250"/>
                <a:ext cx="264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232" fill="none" extrusionOk="0">
                    <a:moveTo>
                      <a:pt x="1" y="1"/>
                    </a:moveTo>
                    <a:lnTo>
                      <a:pt x="1057" y="2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1306025" y="1121725"/>
                <a:ext cx="61350" cy="19102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7641" fill="none" extrusionOk="0">
                    <a:moveTo>
                      <a:pt x="2454" y="1"/>
                    </a:moveTo>
                    <a:lnTo>
                      <a:pt x="1057" y="2940"/>
                    </a:lnTo>
                    <a:lnTo>
                      <a:pt x="389" y="7167"/>
                    </a:lnTo>
                    <a:lnTo>
                      <a:pt x="0" y="764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1471200" y="1117175"/>
                <a:ext cx="78050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3292" fill="none" extrusionOk="0">
                    <a:moveTo>
                      <a:pt x="535" y="1"/>
                    </a:moveTo>
                    <a:lnTo>
                      <a:pt x="0" y="1956"/>
                    </a:lnTo>
                    <a:lnTo>
                      <a:pt x="3122" y="329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1361575" y="1117175"/>
                <a:ext cx="92950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2151" fill="none" extrusionOk="0">
                    <a:moveTo>
                      <a:pt x="1" y="681"/>
                    </a:moveTo>
                    <a:lnTo>
                      <a:pt x="3389" y="2150"/>
                    </a:lnTo>
                    <a:lnTo>
                      <a:pt x="3717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1214625" y="1139025"/>
                <a:ext cx="2947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779" fill="none" extrusionOk="0">
                    <a:moveTo>
                      <a:pt x="0" y="778"/>
                    </a:moveTo>
                    <a:lnTo>
                      <a:pt x="117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1252875" y="1146925"/>
                <a:ext cx="161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532" fill="none" extrusionOk="0">
                    <a:moveTo>
                      <a:pt x="644" y="1"/>
                    </a:moveTo>
                    <a:lnTo>
                      <a:pt x="1" y="153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1181225" y="1134175"/>
                <a:ext cx="108425" cy="2924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1697" fill="none" extrusionOk="0">
                    <a:moveTo>
                      <a:pt x="4336" y="1"/>
                    </a:moveTo>
                    <a:lnTo>
                      <a:pt x="3061" y="2988"/>
                    </a:lnTo>
                    <a:lnTo>
                      <a:pt x="765" y="7045"/>
                    </a:lnTo>
                    <a:lnTo>
                      <a:pt x="0" y="9462"/>
                    </a:lnTo>
                    <a:lnTo>
                      <a:pt x="717" y="10640"/>
                    </a:lnTo>
                    <a:lnTo>
                      <a:pt x="632" y="1169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1286875" y="1151475"/>
                <a:ext cx="1917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350" fill="none" extrusionOk="0">
                    <a:moveTo>
                      <a:pt x="766" y="1"/>
                    </a:moveTo>
                    <a:lnTo>
                      <a:pt x="1" y="134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1304200" y="1153600"/>
                <a:ext cx="212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835" fill="none" extrusionOk="0">
                    <a:moveTo>
                      <a:pt x="850" y="1"/>
                    </a:moveTo>
                    <a:lnTo>
                      <a:pt x="0" y="183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1146000" y="1161500"/>
                <a:ext cx="352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912" fill="none" extrusionOk="0">
                    <a:moveTo>
                      <a:pt x="0" y="1"/>
                    </a:moveTo>
                    <a:lnTo>
                      <a:pt x="1409" y="91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1208250" y="1190050"/>
                <a:ext cx="3067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912" fill="none" extrusionOk="0">
                    <a:moveTo>
                      <a:pt x="0" y="0"/>
                    </a:moveTo>
                    <a:lnTo>
                      <a:pt x="1227" y="91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2042050" y="1701075"/>
                <a:ext cx="88075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7871" fill="none" extrusionOk="0">
                    <a:moveTo>
                      <a:pt x="3522" y="0"/>
                    </a:moveTo>
                    <a:lnTo>
                      <a:pt x="1336" y="5782"/>
                    </a:lnTo>
                    <a:lnTo>
                      <a:pt x="0" y="787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2120675" y="1725975"/>
                <a:ext cx="119975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924" fill="none" extrusionOk="0">
                    <a:moveTo>
                      <a:pt x="4798" y="790"/>
                    </a:moveTo>
                    <a:lnTo>
                      <a:pt x="2855" y="923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2101250" y="1749050"/>
                <a:ext cx="90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633" h="1143" fill="none" extrusionOk="0">
                    <a:moveTo>
                      <a:pt x="1" y="1142"/>
                    </a:moveTo>
                    <a:lnTo>
                      <a:pt x="3632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170475" y="1694400"/>
                <a:ext cx="42850" cy="2250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9001" fill="none" extrusionOk="0">
                    <a:moveTo>
                      <a:pt x="1713" y="0"/>
                    </a:moveTo>
                    <a:lnTo>
                      <a:pt x="1519" y="5502"/>
                    </a:lnTo>
                    <a:lnTo>
                      <a:pt x="863" y="7336"/>
                    </a:lnTo>
                    <a:lnTo>
                      <a:pt x="1" y="900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2042950" y="1906325"/>
                <a:ext cx="1977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645" fill="none" extrusionOk="0">
                    <a:moveTo>
                      <a:pt x="1" y="1"/>
                    </a:moveTo>
                    <a:lnTo>
                      <a:pt x="2090" y="122"/>
                    </a:lnTo>
                    <a:lnTo>
                      <a:pt x="5673" y="645"/>
                    </a:lnTo>
                    <a:lnTo>
                      <a:pt x="7907" y="52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2066025" y="1859875"/>
                <a:ext cx="174625" cy="35250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1410" fill="none" extrusionOk="0">
                    <a:moveTo>
                      <a:pt x="1" y="1"/>
                    </a:moveTo>
                    <a:lnTo>
                      <a:pt x="3414" y="1"/>
                    </a:lnTo>
                    <a:lnTo>
                      <a:pt x="6984" y="141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2078175" y="1800975"/>
                <a:ext cx="1624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6499" h="1543" fill="none" extrusionOk="0">
                    <a:moveTo>
                      <a:pt x="0" y="1506"/>
                    </a:moveTo>
                    <a:lnTo>
                      <a:pt x="1312" y="1543"/>
                    </a:lnTo>
                    <a:lnTo>
                      <a:pt x="6498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2145275" y="1829200"/>
                <a:ext cx="6100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28" fill="none" extrusionOk="0">
                    <a:moveTo>
                      <a:pt x="244" y="1228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2173825" y="1781850"/>
                <a:ext cx="66825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673" h="3839" fill="none" extrusionOk="0">
                    <a:moveTo>
                      <a:pt x="2672" y="3838"/>
                    </a:moveTo>
                    <a:lnTo>
                      <a:pt x="911" y="3316"/>
                    </a:lnTo>
                    <a:lnTo>
                      <a:pt x="280" y="1470"/>
                    </a:lnTo>
                    <a:lnTo>
                      <a:pt x="0" y="304"/>
                    </a:lnTo>
                    <a:lnTo>
                      <a:pt x="2672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2086675" y="1789125"/>
                <a:ext cx="871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70" fill="none" extrusionOk="0">
                    <a:moveTo>
                      <a:pt x="1" y="1070"/>
                    </a:moveTo>
                    <a:lnTo>
                      <a:pt x="3486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2120675" y="1859875"/>
                <a:ext cx="640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993" fill="none" extrusionOk="0">
                    <a:moveTo>
                      <a:pt x="256" y="1"/>
                    </a:moveTo>
                    <a:lnTo>
                      <a:pt x="1" y="199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1982525" y="1703500"/>
                <a:ext cx="6227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588" fill="none" extrusionOk="0">
                    <a:moveTo>
                      <a:pt x="1" y="1"/>
                    </a:moveTo>
                    <a:lnTo>
                      <a:pt x="2490" y="258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1827675" y="1637925"/>
                <a:ext cx="10417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389" fill="none" extrusionOk="0">
                    <a:moveTo>
                      <a:pt x="0" y="0"/>
                    </a:moveTo>
                    <a:lnTo>
                      <a:pt x="1409" y="3389"/>
                    </a:lnTo>
                    <a:lnTo>
                      <a:pt x="4166" y="273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1846500" y="1671925"/>
                <a:ext cx="498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475" fill="none" extrusionOk="0">
                    <a:moveTo>
                      <a:pt x="1992" y="1"/>
                    </a:moveTo>
                    <a:lnTo>
                      <a:pt x="0" y="47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1860475" y="1655225"/>
                <a:ext cx="325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406" fill="none" extrusionOk="0">
                    <a:moveTo>
                      <a:pt x="1300" y="2405"/>
                    </a:moveTo>
                    <a:lnTo>
                      <a:pt x="741" y="839"/>
                    </a:ln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2095175" y="1909375"/>
                <a:ext cx="2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87" fill="none" extrusionOk="0">
                    <a:moveTo>
                      <a:pt x="1" y="0"/>
                    </a:moveTo>
                    <a:lnTo>
                      <a:pt x="1" y="348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159550" y="1918775"/>
                <a:ext cx="64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868" fill="none" extrusionOk="0">
                    <a:moveTo>
                      <a:pt x="0" y="1"/>
                    </a:moveTo>
                    <a:lnTo>
                      <a:pt x="256" y="286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2164400" y="1943075"/>
                <a:ext cx="76250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228" fill="none" extrusionOk="0">
                    <a:moveTo>
                      <a:pt x="3049" y="1"/>
                    </a:moveTo>
                    <a:lnTo>
                      <a:pt x="1" y="122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588200" y="1591150"/>
                <a:ext cx="700225" cy="571175"/>
              </a:xfrm>
              <a:custGeom>
                <a:avLst/>
                <a:gdLst/>
                <a:ahLst/>
                <a:cxnLst/>
                <a:rect l="l" t="t" r="r" b="b"/>
                <a:pathLst>
                  <a:path w="28009" h="22847" fill="none" extrusionOk="0">
                    <a:moveTo>
                      <a:pt x="28009" y="3705"/>
                    </a:moveTo>
                    <a:lnTo>
                      <a:pt x="23442" y="1"/>
                    </a:lnTo>
                    <a:lnTo>
                      <a:pt x="22227" y="960"/>
                    </a:lnTo>
                    <a:lnTo>
                      <a:pt x="20406" y="4604"/>
                    </a:lnTo>
                    <a:lnTo>
                      <a:pt x="22312" y="7276"/>
                    </a:lnTo>
                    <a:lnTo>
                      <a:pt x="14612" y="14770"/>
                    </a:lnTo>
                    <a:lnTo>
                      <a:pt x="6219" y="17612"/>
                    </a:lnTo>
                    <a:lnTo>
                      <a:pt x="2199" y="19264"/>
                    </a:lnTo>
                    <a:lnTo>
                      <a:pt x="1" y="20770"/>
                    </a:lnTo>
                    <a:lnTo>
                      <a:pt x="1519" y="2284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326175" y="1397750"/>
                <a:ext cx="770950" cy="819225"/>
              </a:xfrm>
              <a:custGeom>
                <a:avLst/>
                <a:gdLst/>
                <a:ahLst/>
                <a:cxnLst/>
                <a:rect l="l" t="t" r="r" b="b"/>
                <a:pathLst>
                  <a:path w="30838" h="32769" fill="none" extrusionOk="0">
                    <a:moveTo>
                      <a:pt x="0" y="32769"/>
                    </a:moveTo>
                    <a:lnTo>
                      <a:pt x="2915" y="29222"/>
                    </a:lnTo>
                    <a:lnTo>
                      <a:pt x="3753" y="27959"/>
                    </a:lnTo>
                    <a:lnTo>
                      <a:pt x="5454" y="25482"/>
                    </a:lnTo>
                    <a:lnTo>
                      <a:pt x="12401" y="19154"/>
                    </a:lnTo>
                    <a:lnTo>
                      <a:pt x="22834" y="10008"/>
                    </a:lnTo>
                    <a:lnTo>
                      <a:pt x="30838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875750" y="1469100"/>
                <a:ext cx="268150" cy="146075"/>
              </a:xfrm>
              <a:custGeom>
                <a:avLst/>
                <a:gdLst/>
                <a:ahLst/>
                <a:cxnLst/>
                <a:rect l="l" t="t" r="r" b="b"/>
                <a:pathLst>
                  <a:path w="10726" h="5843" fill="none" extrusionOk="0">
                    <a:moveTo>
                      <a:pt x="1" y="0"/>
                    </a:moveTo>
                    <a:lnTo>
                      <a:pt x="7568" y="3413"/>
                    </a:lnTo>
                    <a:lnTo>
                      <a:pt x="10725" y="58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648025" y="1364950"/>
                <a:ext cx="273000" cy="744250"/>
              </a:xfrm>
              <a:custGeom>
                <a:avLst/>
                <a:gdLst/>
                <a:ahLst/>
                <a:cxnLst/>
                <a:rect l="l" t="t" r="r" b="b"/>
                <a:pathLst>
                  <a:path w="10920" h="29770" fill="none" extrusionOk="0">
                    <a:moveTo>
                      <a:pt x="6911" y="29769"/>
                    </a:moveTo>
                    <a:lnTo>
                      <a:pt x="5539" y="25603"/>
                    </a:lnTo>
                    <a:lnTo>
                      <a:pt x="1385" y="19105"/>
                    </a:lnTo>
                    <a:lnTo>
                      <a:pt x="1" y="17952"/>
                    </a:lnTo>
                    <a:lnTo>
                      <a:pt x="2478" y="15097"/>
                    </a:lnTo>
                    <a:lnTo>
                      <a:pt x="6486" y="8271"/>
                    </a:lnTo>
                    <a:lnTo>
                      <a:pt x="8843" y="4288"/>
                    </a:lnTo>
                    <a:lnTo>
                      <a:pt x="1092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832650" y="1482450"/>
                <a:ext cx="7350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4349" fill="none" extrusionOk="0">
                    <a:moveTo>
                      <a:pt x="2939" y="1"/>
                    </a:moveTo>
                    <a:lnTo>
                      <a:pt x="0" y="434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766450" y="1497025"/>
                <a:ext cx="1715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6863" h="8491" fill="none" extrusionOk="0">
                    <a:moveTo>
                      <a:pt x="6863" y="1"/>
                    </a:moveTo>
                    <a:lnTo>
                      <a:pt x="3486" y="4507"/>
                    </a:lnTo>
                    <a:lnTo>
                      <a:pt x="0" y="849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81525" y="1515550"/>
                <a:ext cx="975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4738" fill="none" extrusionOk="0">
                    <a:moveTo>
                      <a:pt x="3899" y="1"/>
                    </a:moveTo>
                    <a:lnTo>
                      <a:pt x="1" y="473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921000" y="1586900"/>
                <a:ext cx="1324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5296" h="3329" fill="none" extrusionOk="0">
                    <a:moveTo>
                      <a:pt x="1" y="3329"/>
                    </a:moveTo>
                    <a:lnTo>
                      <a:pt x="3122" y="1"/>
                    </a:lnTo>
                    <a:lnTo>
                      <a:pt x="5296" y="91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935275" y="1654925"/>
                <a:ext cx="395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175" fill="none" extrusionOk="0">
                    <a:moveTo>
                      <a:pt x="899" y="2174"/>
                    </a:moveTo>
                    <a:lnTo>
                      <a:pt x="1579" y="1008"/>
                    </a:ln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1049750" y="1628800"/>
                <a:ext cx="6560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750" fill="none" extrusionOk="0">
                    <a:moveTo>
                      <a:pt x="2624" y="1750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1061900" y="1568700"/>
                <a:ext cx="750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2405" fill="none" extrusionOk="0">
                    <a:moveTo>
                      <a:pt x="3000" y="2405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1044575" y="1652500"/>
                <a:ext cx="5772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592" fill="none" extrusionOk="0">
                    <a:moveTo>
                      <a:pt x="2308" y="1591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1030000" y="1723550"/>
                <a:ext cx="52250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3608" fill="none" extrusionOk="0">
                    <a:moveTo>
                      <a:pt x="1" y="0"/>
                    </a:moveTo>
                    <a:lnTo>
                      <a:pt x="2090" y="1567"/>
                    </a:lnTo>
                    <a:lnTo>
                      <a:pt x="2090" y="2223"/>
                    </a:lnTo>
                    <a:lnTo>
                      <a:pt x="936" y="3522"/>
                    </a:lnTo>
                    <a:lnTo>
                      <a:pt x="147" y="360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1082225" y="1779100"/>
                <a:ext cx="95375" cy="1761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7046" fill="none" extrusionOk="0">
                    <a:moveTo>
                      <a:pt x="3815" y="7045"/>
                    </a:moveTo>
                    <a:lnTo>
                      <a:pt x="3705" y="4361"/>
                    </a:lnTo>
                    <a:lnTo>
                      <a:pt x="1592" y="2005"/>
                    </a:lnTo>
                    <a:lnTo>
                      <a:pt x="1094" y="875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1082225" y="1738725"/>
                <a:ext cx="395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61" fill="none" extrusionOk="0">
                    <a:moveTo>
                      <a:pt x="1580" y="1"/>
                    </a:moveTo>
                    <a:lnTo>
                      <a:pt x="839" y="511"/>
                    </a:lnTo>
                    <a:lnTo>
                      <a:pt x="171" y="243"/>
                    </a:lnTo>
                    <a:lnTo>
                      <a:pt x="1" y="96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925250" y="1452700"/>
                <a:ext cx="571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191" fill="none" extrusionOk="0">
                    <a:moveTo>
                      <a:pt x="1" y="0"/>
                    </a:moveTo>
                    <a:lnTo>
                      <a:pt x="2284" y="119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749150" y="1598750"/>
                <a:ext cx="285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0" fill="none" extrusionOk="0">
                    <a:moveTo>
                      <a:pt x="0" y="0"/>
                    </a:moveTo>
                    <a:lnTo>
                      <a:pt x="1142" y="113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658050" y="1577200"/>
                <a:ext cx="424200" cy="450000"/>
              </a:xfrm>
              <a:custGeom>
                <a:avLst/>
                <a:gdLst/>
                <a:ahLst/>
                <a:cxnLst/>
                <a:rect l="l" t="t" r="r" b="b"/>
                <a:pathLst>
                  <a:path w="16968" h="18000" fill="none" extrusionOk="0">
                    <a:moveTo>
                      <a:pt x="0" y="0"/>
                    </a:moveTo>
                    <a:lnTo>
                      <a:pt x="8454" y="7190"/>
                    </a:lnTo>
                    <a:lnTo>
                      <a:pt x="13919" y="13300"/>
                    </a:lnTo>
                    <a:lnTo>
                      <a:pt x="16968" y="1800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991450" y="1923650"/>
                <a:ext cx="37375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4908" fill="none" extrusionOk="0">
                    <a:moveTo>
                      <a:pt x="1494" y="4907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967450" y="1946725"/>
                <a:ext cx="45275" cy="1044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179" fill="none" extrusionOk="0">
                    <a:moveTo>
                      <a:pt x="1810" y="4178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633150" y="1615150"/>
                <a:ext cx="3458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13835" h="12814" fill="none" extrusionOk="0">
                    <a:moveTo>
                      <a:pt x="13834" y="12814"/>
                    </a:moveTo>
                    <a:lnTo>
                      <a:pt x="9936" y="8587"/>
                    </a:lnTo>
                    <a:lnTo>
                      <a:pt x="6061" y="5247"/>
                    </a:lnTo>
                    <a:lnTo>
                      <a:pt x="3996" y="3523"/>
                    </a:ln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608550" y="1650375"/>
                <a:ext cx="316725" cy="319750"/>
              </a:xfrm>
              <a:custGeom>
                <a:avLst/>
                <a:gdLst/>
                <a:ahLst/>
                <a:cxnLst/>
                <a:rect l="l" t="t" r="r" b="b"/>
                <a:pathLst>
                  <a:path w="12669" h="12790" fill="none" extrusionOk="0">
                    <a:moveTo>
                      <a:pt x="1" y="0"/>
                    </a:moveTo>
                    <a:lnTo>
                      <a:pt x="4057" y="3680"/>
                    </a:lnTo>
                    <a:lnTo>
                      <a:pt x="9535" y="8842"/>
                    </a:lnTo>
                    <a:lnTo>
                      <a:pt x="12669" y="1278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675650" y="1781850"/>
                <a:ext cx="299125" cy="281500"/>
              </a:xfrm>
              <a:custGeom>
                <a:avLst/>
                <a:gdLst/>
                <a:ahLst/>
                <a:cxnLst/>
                <a:rect l="l" t="t" r="r" b="b"/>
                <a:pathLst>
                  <a:path w="11965" h="11260" fill="none" extrusionOk="0">
                    <a:moveTo>
                      <a:pt x="11964" y="11259"/>
                    </a:moveTo>
                    <a:lnTo>
                      <a:pt x="8223" y="8113"/>
                    </a:lnTo>
                    <a:lnTo>
                      <a:pt x="1373" y="1190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585775" y="1682250"/>
                <a:ext cx="10022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3511" fill="none" extrusionOk="0">
                    <a:moveTo>
                      <a:pt x="4009" y="3511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731525" y="1835275"/>
                <a:ext cx="77150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3341" fill="none" extrusionOk="0">
                    <a:moveTo>
                      <a:pt x="3086" y="1"/>
                    </a:moveTo>
                    <a:lnTo>
                      <a:pt x="1" y="334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723625" y="1800375"/>
                <a:ext cx="71700" cy="492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968" fill="none" extrusionOk="0">
                    <a:moveTo>
                      <a:pt x="1" y="0"/>
                    </a:moveTo>
                    <a:lnTo>
                      <a:pt x="2867" y="196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736375" y="1725050"/>
                <a:ext cx="238400" cy="245075"/>
              </a:xfrm>
              <a:custGeom>
                <a:avLst/>
                <a:gdLst/>
                <a:ahLst/>
                <a:cxnLst/>
                <a:rect l="l" t="t" r="r" b="b"/>
                <a:pathLst>
                  <a:path w="9536" h="9803" fill="none" extrusionOk="0">
                    <a:moveTo>
                      <a:pt x="9535" y="1"/>
                    </a:moveTo>
                    <a:lnTo>
                      <a:pt x="6717" y="2831"/>
                    </a:lnTo>
                    <a:lnTo>
                      <a:pt x="5807" y="4191"/>
                    </a:lnTo>
                    <a:lnTo>
                      <a:pt x="4422" y="5855"/>
                    </a:lnTo>
                    <a:lnTo>
                      <a:pt x="3062" y="7628"/>
                    </a:lnTo>
                    <a:lnTo>
                      <a:pt x="1" y="98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812300" y="1946725"/>
                <a:ext cx="313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284" fill="none" extrusionOk="0">
                    <a:moveTo>
                      <a:pt x="1251" y="0"/>
                    </a:moveTo>
                    <a:lnTo>
                      <a:pt x="0" y="1215"/>
                    </a:lnTo>
                    <a:lnTo>
                      <a:pt x="523" y="228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839025" y="1999250"/>
                <a:ext cx="30375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839" fill="none" extrusionOk="0">
                    <a:moveTo>
                      <a:pt x="0" y="0"/>
                    </a:moveTo>
                    <a:lnTo>
                      <a:pt x="1215" y="383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893975" y="1995900"/>
                <a:ext cx="1187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4750" h="11673" fill="none" extrusionOk="0">
                    <a:moveTo>
                      <a:pt x="1" y="1"/>
                    </a:moveTo>
                    <a:lnTo>
                      <a:pt x="1021" y="3377"/>
                    </a:lnTo>
                    <a:lnTo>
                      <a:pt x="3511" y="8041"/>
                    </a:lnTo>
                    <a:lnTo>
                      <a:pt x="4749" y="1167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893975" y="1894500"/>
                <a:ext cx="47100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446" fill="none" extrusionOk="0">
                    <a:moveTo>
                      <a:pt x="1" y="1446"/>
                    </a:moveTo>
                    <a:lnTo>
                      <a:pt x="188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927675" y="1779100"/>
                <a:ext cx="622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726" fill="none" extrusionOk="0">
                    <a:moveTo>
                      <a:pt x="2491" y="1"/>
                    </a:moveTo>
                    <a:lnTo>
                      <a:pt x="1" y="17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958950" y="1779100"/>
                <a:ext cx="65000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726" fill="none" extrusionOk="0">
                    <a:moveTo>
                      <a:pt x="1" y="1726"/>
                    </a:moveTo>
                    <a:lnTo>
                      <a:pt x="260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954100" y="1802175"/>
                <a:ext cx="777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1993" fill="none" extrusionOk="0">
                    <a:moveTo>
                      <a:pt x="0" y="1993"/>
                    </a:moveTo>
                    <a:lnTo>
                      <a:pt x="311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985375" y="1835275"/>
                <a:ext cx="5680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2066" fill="none" extrusionOk="0">
                    <a:moveTo>
                      <a:pt x="0" y="2066"/>
                    </a:moveTo>
                    <a:lnTo>
                      <a:pt x="2272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869375" y="1684075"/>
                <a:ext cx="65925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916" fill="none" extrusionOk="0">
                    <a:moveTo>
                      <a:pt x="1" y="2915"/>
                    </a:moveTo>
                    <a:lnTo>
                      <a:pt x="263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14"/>
              <p:cNvSpPr/>
              <p:nvPr/>
            </p:nvSpPr>
            <p:spPr>
              <a:xfrm>
                <a:off x="921000" y="1999250"/>
                <a:ext cx="689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754" fill="none" extrusionOk="0">
                    <a:moveTo>
                      <a:pt x="1" y="753"/>
                    </a:moveTo>
                    <a:lnTo>
                      <a:pt x="2758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14"/>
              <p:cNvSpPr/>
              <p:nvPr/>
            </p:nvSpPr>
            <p:spPr>
              <a:xfrm>
                <a:off x="941050" y="2012925"/>
                <a:ext cx="73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142" fill="none" extrusionOk="0">
                    <a:moveTo>
                      <a:pt x="292" y="1142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1060375" y="1847725"/>
                <a:ext cx="5195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872" fill="none" extrusionOk="0">
                    <a:moveTo>
                      <a:pt x="2077" y="1"/>
                    </a:moveTo>
                    <a:lnTo>
                      <a:pt x="0" y="187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1066450" y="1867175"/>
                <a:ext cx="886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3547" h="1932" fill="none" extrusionOk="0">
                    <a:moveTo>
                      <a:pt x="1433" y="668"/>
                    </a:moveTo>
                    <a:lnTo>
                      <a:pt x="0" y="1931"/>
                    </a:lnTo>
                    <a:lnTo>
                      <a:pt x="1834" y="1701"/>
                    </a:lnTo>
                    <a:lnTo>
                      <a:pt x="354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1077975" y="1922425"/>
                <a:ext cx="984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1313" fill="none" extrusionOk="0">
                    <a:moveTo>
                      <a:pt x="1" y="1312"/>
                    </a:moveTo>
                    <a:lnTo>
                      <a:pt x="1373" y="1"/>
                    </a:lnTo>
                    <a:lnTo>
                      <a:pt x="2357" y="972"/>
                    </a:lnTo>
                    <a:lnTo>
                      <a:pt x="3268" y="1"/>
                    </a:lnTo>
                    <a:lnTo>
                      <a:pt x="3936" y="45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511075" y="1768775"/>
                <a:ext cx="2007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11030" fill="none" extrusionOk="0">
                    <a:moveTo>
                      <a:pt x="8029" y="11029"/>
                    </a:moveTo>
                    <a:lnTo>
                      <a:pt x="4191" y="5054"/>
                    </a:lnTo>
                    <a:lnTo>
                      <a:pt x="1" y="1"/>
                    </a:lnTo>
                    <a:lnTo>
                      <a:pt x="232" y="2952"/>
                    </a:lnTo>
                    <a:lnTo>
                      <a:pt x="1689" y="733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536900" y="1967075"/>
                <a:ext cx="9627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636" fill="none" extrusionOk="0">
                    <a:moveTo>
                      <a:pt x="0" y="0"/>
                    </a:moveTo>
                    <a:lnTo>
                      <a:pt x="2247" y="2636"/>
                    </a:lnTo>
                    <a:lnTo>
                      <a:pt x="3850" y="147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376575" y="1735075"/>
                <a:ext cx="299100" cy="324025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12961" fill="none" extrusionOk="0">
                    <a:moveTo>
                      <a:pt x="11964" y="12960"/>
                    </a:moveTo>
                    <a:lnTo>
                      <a:pt x="8162" y="7701"/>
                    </a:lnTo>
                    <a:lnTo>
                      <a:pt x="6158" y="4677"/>
                    </a:lnTo>
                    <a:lnTo>
                      <a:pt x="3280" y="2369"/>
                    </a:ln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551475" y="2046925"/>
                <a:ext cx="209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87" fill="none" extrusionOk="0">
                    <a:moveTo>
                      <a:pt x="838" y="0"/>
                    </a:moveTo>
                    <a:lnTo>
                      <a:pt x="0" y="48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386900" y="1915450"/>
                <a:ext cx="201325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8053" h="7798" fill="none" extrusionOk="0">
                    <a:moveTo>
                      <a:pt x="8053" y="7798"/>
                    </a:moveTo>
                    <a:lnTo>
                      <a:pt x="4616" y="3316"/>
                    </a:ln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326175" y="1851975"/>
                <a:ext cx="230775" cy="29032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11613" fill="none" extrusionOk="0">
                    <a:moveTo>
                      <a:pt x="0" y="1"/>
                    </a:moveTo>
                    <a:lnTo>
                      <a:pt x="2612" y="3268"/>
                    </a:lnTo>
                    <a:lnTo>
                      <a:pt x="4433" y="5891"/>
                    </a:lnTo>
                    <a:lnTo>
                      <a:pt x="9231" y="1161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334075" y="2034775"/>
                <a:ext cx="1284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7" fill="none" extrusionOk="0">
                    <a:moveTo>
                      <a:pt x="0" y="656"/>
                    </a:moveTo>
                    <a:lnTo>
                      <a:pt x="513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306725" y="1995900"/>
                <a:ext cx="1202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3609" fill="none" extrusionOk="0">
                    <a:moveTo>
                      <a:pt x="4811" y="3608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306725" y="1756950"/>
                <a:ext cx="21927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8406" fill="none" extrusionOk="0">
                    <a:moveTo>
                      <a:pt x="1" y="8405"/>
                    </a:moveTo>
                    <a:lnTo>
                      <a:pt x="3669" y="5891"/>
                    </a:lnTo>
                    <a:lnTo>
                      <a:pt x="877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360475" y="1815850"/>
                <a:ext cx="8110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3147" fill="none" extrusionOk="0">
                    <a:moveTo>
                      <a:pt x="1" y="3146"/>
                    </a:moveTo>
                    <a:lnTo>
                      <a:pt x="324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341650" y="1824950"/>
                <a:ext cx="5042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835" fill="none" extrusionOk="0">
                    <a:moveTo>
                      <a:pt x="1" y="1835"/>
                    </a:moveTo>
                    <a:lnTo>
                      <a:pt x="2017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306725" y="1737200"/>
                <a:ext cx="109950" cy="981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3924" fill="none" extrusionOk="0">
                    <a:moveTo>
                      <a:pt x="4398" y="1"/>
                    </a:moveTo>
                    <a:lnTo>
                      <a:pt x="1" y="392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306725" y="1684075"/>
                <a:ext cx="94175" cy="513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053" fill="none" extrusionOk="0">
                    <a:moveTo>
                      <a:pt x="3766" y="2053"/>
                    </a:moveTo>
                    <a:lnTo>
                      <a:pt x="2794" y="1008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306725" y="1497025"/>
                <a:ext cx="185250" cy="208925"/>
              </a:xfrm>
              <a:custGeom>
                <a:avLst/>
                <a:gdLst/>
                <a:ahLst/>
                <a:cxnLst/>
                <a:rect l="l" t="t" r="r" b="b"/>
                <a:pathLst>
                  <a:path w="7410" h="8357" fill="none" extrusionOk="0">
                    <a:moveTo>
                      <a:pt x="1" y="8357"/>
                    </a:moveTo>
                    <a:lnTo>
                      <a:pt x="4592" y="2563"/>
                    </a:lnTo>
                    <a:lnTo>
                      <a:pt x="741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19275" y="1382850"/>
                <a:ext cx="140625" cy="137900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5516" fill="none" extrusionOk="0">
                    <a:moveTo>
                      <a:pt x="2588" y="1"/>
                    </a:moveTo>
                    <a:lnTo>
                      <a:pt x="1" y="3147"/>
                    </a:lnTo>
                    <a:lnTo>
                      <a:pt x="2126" y="5515"/>
                    </a:lnTo>
                    <a:lnTo>
                      <a:pt x="5624" y="249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600975" y="1437525"/>
                <a:ext cx="9232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316" fill="none" extrusionOk="0">
                    <a:moveTo>
                      <a:pt x="3692" y="3316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547825" y="1426575"/>
                <a:ext cx="112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018" fill="none" extrusionOk="0">
                    <a:moveTo>
                      <a:pt x="1" y="1"/>
                    </a:moveTo>
                    <a:lnTo>
                      <a:pt x="1446" y="1823"/>
                    </a:lnTo>
                    <a:lnTo>
                      <a:pt x="4482" y="201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498025" y="1363725"/>
                <a:ext cx="6350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2515" fill="none" extrusionOk="0">
                    <a:moveTo>
                      <a:pt x="1264" y="1"/>
                    </a:moveTo>
                    <a:lnTo>
                      <a:pt x="1" y="1252"/>
                    </a:lnTo>
                    <a:lnTo>
                      <a:pt x="1264" y="2515"/>
                    </a:lnTo>
                    <a:lnTo>
                      <a:pt x="2539" y="1179"/>
                    </a:lnTo>
                    <a:close/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306725" y="1238625"/>
                <a:ext cx="714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1823" fill="none" extrusionOk="0">
                    <a:moveTo>
                      <a:pt x="1" y="1823"/>
                    </a:moveTo>
                    <a:lnTo>
                      <a:pt x="285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387800" y="1616975"/>
                <a:ext cx="201950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8078" h="4725" fill="none" extrusionOk="0">
                    <a:moveTo>
                      <a:pt x="8078" y="2405"/>
                    </a:moveTo>
                    <a:lnTo>
                      <a:pt x="4167" y="0"/>
                    </a:lnTo>
                    <a:lnTo>
                      <a:pt x="1" y="472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355925" y="1644000"/>
                <a:ext cx="10720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4009" fill="none" extrusionOk="0">
                    <a:moveTo>
                      <a:pt x="1" y="0"/>
                    </a:moveTo>
                    <a:lnTo>
                      <a:pt x="4288" y="400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366850" y="1515550"/>
                <a:ext cx="17462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7143" fill="none" extrusionOk="0">
                    <a:moveTo>
                      <a:pt x="6365" y="7142"/>
                    </a:moveTo>
                    <a:lnTo>
                      <a:pt x="6984" y="5879"/>
                    </a:lnTo>
                    <a:lnTo>
                      <a:pt x="5005" y="4057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456725" y="1897225"/>
                <a:ext cx="449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726" fill="none" extrusionOk="0">
                    <a:moveTo>
                      <a:pt x="1" y="863"/>
                    </a:moveTo>
                    <a:lnTo>
                      <a:pt x="802" y="1725"/>
                    </a:lnTo>
                    <a:lnTo>
                      <a:pt x="1798" y="863"/>
                    </a:lnTo>
                    <a:lnTo>
                      <a:pt x="90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470700" y="1912700"/>
                <a:ext cx="179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4" fill="none" extrusionOk="0">
                    <a:moveTo>
                      <a:pt x="1" y="1"/>
                    </a:moveTo>
                    <a:lnTo>
                      <a:pt x="717" y="69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479800" y="1938225"/>
                <a:ext cx="43750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28" fill="none" extrusionOk="0">
                    <a:moveTo>
                      <a:pt x="1" y="0"/>
                    </a:moveTo>
                    <a:lnTo>
                      <a:pt x="1750" y="162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496825" y="1922425"/>
                <a:ext cx="3615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774" fill="none" extrusionOk="0">
                    <a:moveTo>
                      <a:pt x="0" y="1"/>
                    </a:moveTo>
                    <a:lnTo>
                      <a:pt x="1445" y="177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399050" y="1944900"/>
                <a:ext cx="7775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2952" fill="none" extrusionOk="0">
                    <a:moveTo>
                      <a:pt x="0" y="0"/>
                    </a:moveTo>
                    <a:lnTo>
                      <a:pt x="3109" y="295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>
                <a:off x="657750" y="1940350"/>
                <a:ext cx="2462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27" fill="none" extrusionOk="0">
                    <a:moveTo>
                      <a:pt x="984" y="0"/>
                    </a:moveTo>
                    <a:lnTo>
                      <a:pt x="0" y="8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14"/>
              <p:cNvSpPr/>
              <p:nvPr/>
            </p:nvSpPr>
            <p:spPr>
              <a:xfrm>
                <a:off x="685675" y="1983150"/>
                <a:ext cx="26150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827" fill="none" extrusionOk="0">
                    <a:moveTo>
                      <a:pt x="1045" y="1"/>
                    </a:moveTo>
                    <a:lnTo>
                      <a:pt x="1" y="82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14"/>
              <p:cNvSpPr/>
              <p:nvPr/>
            </p:nvSpPr>
            <p:spPr>
              <a:xfrm>
                <a:off x="643175" y="2072725"/>
                <a:ext cx="4495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928" fill="none" extrusionOk="0">
                    <a:moveTo>
                      <a:pt x="0" y="1"/>
                    </a:moveTo>
                    <a:lnTo>
                      <a:pt x="1798" y="292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698425" y="2051175"/>
                <a:ext cx="33125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329" fill="none" extrusionOk="0">
                    <a:moveTo>
                      <a:pt x="1" y="0"/>
                    </a:moveTo>
                    <a:lnTo>
                      <a:pt x="1325" y="332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14"/>
              <p:cNvSpPr/>
              <p:nvPr/>
            </p:nvSpPr>
            <p:spPr>
              <a:xfrm>
                <a:off x="727275" y="2037800"/>
                <a:ext cx="395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463" fill="none" extrusionOk="0">
                    <a:moveTo>
                      <a:pt x="1" y="1"/>
                    </a:moveTo>
                    <a:lnTo>
                      <a:pt x="1580" y="346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14"/>
              <p:cNvSpPr/>
              <p:nvPr/>
            </p:nvSpPr>
            <p:spPr>
              <a:xfrm>
                <a:off x="716050" y="2095200"/>
                <a:ext cx="310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398" fill="none" extrusionOk="0">
                    <a:moveTo>
                      <a:pt x="0" y="0"/>
                    </a:moveTo>
                    <a:lnTo>
                      <a:pt x="620" y="0"/>
                    </a:lnTo>
                    <a:lnTo>
                      <a:pt x="1239" y="139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14"/>
              <p:cNvSpPr/>
              <p:nvPr/>
            </p:nvSpPr>
            <p:spPr>
              <a:xfrm>
                <a:off x="435475" y="2072725"/>
                <a:ext cx="12330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3973" fill="none" extrusionOk="0">
                    <a:moveTo>
                      <a:pt x="4932" y="1"/>
                    </a:moveTo>
                    <a:lnTo>
                      <a:pt x="1" y="397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14"/>
              <p:cNvSpPr/>
              <p:nvPr/>
            </p:nvSpPr>
            <p:spPr>
              <a:xfrm>
                <a:off x="529900" y="2068775"/>
                <a:ext cx="1460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21" fill="none" extrusionOk="0">
                    <a:moveTo>
                      <a:pt x="1" y="1"/>
                    </a:moveTo>
                    <a:lnTo>
                      <a:pt x="584" y="62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14"/>
              <p:cNvSpPr/>
              <p:nvPr/>
            </p:nvSpPr>
            <p:spPr>
              <a:xfrm>
                <a:off x="306725" y="2076675"/>
                <a:ext cx="92350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151" fill="none" extrusionOk="0">
                    <a:moveTo>
                      <a:pt x="1" y="1"/>
                    </a:moveTo>
                    <a:lnTo>
                      <a:pt x="3159" y="1446"/>
                    </a:lnTo>
                    <a:lnTo>
                      <a:pt x="3693" y="2065"/>
                    </a:lnTo>
                    <a:lnTo>
                      <a:pt x="1" y="515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14"/>
              <p:cNvSpPr/>
              <p:nvPr/>
            </p:nvSpPr>
            <p:spPr>
              <a:xfrm>
                <a:off x="317975" y="2101575"/>
                <a:ext cx="43750" cy="723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892" fill="none" extrusionOk="0">
                    <a:moveTo>
                      <a:pt x="0" y="2891"/>
                    </a:moveTo>
                    <a:lnTo>
                      <a:pt x="1749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14"/>
              <p:cNvSpPr/>
              <p:nvPr/>
            </p:nvSpPr>
            <p:spPr>
              <a:xfrm>
                <a:off x="317975" y="2197225"/>
                <a:ext cx="333425" cy="207100"/>
              </a:xfrm>
              <a:custGeom>
                <a:avLst/>
                <a:gdLst/>
                <a:ahLst/>
                <a:cxnLst/>
                <a:rect l="l" t="t" r="r" b="b"/>
                <a:pathLst>
                  <a:path w="13337" h="8284" fill="none" extrusionOk="0">
                    <a:moveTo>
                      <a:pt x="0" y="7348"/>
                    </a:moveTo>
                    <a:lnTo>
                      <a:pt x="1239" y="7348"/>
                    </a:lnTo>
                    <a:lnTo>
                      <a:pt x="1761" y="8284"/>
                    </a:lnTo>
                    <a:lnTo>
                      <a:pt x="1333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14"/>
              <p:cNvSpPr/>
              <p:nvPr/>
            </p:nvSpPr>
            <p:spPr>
              <a:xfrm>
                <a:off x="675650" y="2166250"/>
                <a:ext cx="5590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876" fill="none" extrusionOk="0">
                    <a:moveTo>
                      <a:pt x="1" y="875"/>
                    </a:moveTo>
                    <a:lnTo>
                      <a:pt x="2236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14"/>
              <p:cNvSpPr/>
              <p:nvPr/>
            </p:nvSpPr>
            <p:spPr>
              <a:xfrm>
                <a:off x="727275" y="2135575"/>
                <a:ext cx="941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953" fill="none" extrusionOk="0">
                    <a:moveTo>
                      <a:pt x="1" y="1"/>
                    </a:moveTo>
                    <a:lnTo>
                      <a:pt x="790" y="2952"/>
                    </a:lnTo>
                    <a:lnTo>
                      <a:pt x="3766" y="21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14"/>
              <p:cNvSpPr/>
              <p:nvPr/>
            </p:nvSpPr>
            <p:spPr>
              <a:xfrm>
                <a:off x="774350" y="2216950"/>
                <a:ext cx="571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779" fill="none" extrusionOk="0">
                    <a:moveTo>
                      <a:pt x="2284" y="1"/>
                    </a:moveTo>
                    <a:lnTo>
                      <a:pt x="0" y="77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14"/>
              <p:cNvSpPr/>
              <p:nvPr/>
            </p:nvSpPr>
            <p:spPr>
              <a:xfrm>
                <a:off x="581525" y="2244275"/>
                <a:ext cx="25902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443" fill="none" extrusionOk="0">
                    <a:moveTo>
                      <a:pt x="10361" y="1"/>
                    </a:moveTo>
                    <a:lnTo>
                      <a:pt x="1" y="24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>
                <a:off x="624050" y="2216950"/>
                <a:ext cx="223800" cy="245675"/>
              </a:xfrm>
              <a:custGeom>
                <a:avLst/>
                <a:gdLst/>
                <a:ahLst/>
                <a:cxnLst/>
                <a:rect l="l" t="t" r="r" b="b"/>
                <a:pathLst>
                  <a:path w="8952" h="9827" fill="none" extrusionOk="0">
                    <a:moveTo>
                      <a:pt x="0" y="1"/>
                    </a:moveTo>
                    <a:lnTo>
                      <a:pt x="3680" y="8199"/>
                    </a:lnTo>
                    <a:lnTo>
                      <a:pt x="4130" y="9827"/>
                    </a:lnTo>
                    <a:lnTo>
                      <a:pt x="8951" y="926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14"/>
              <p:cNvSpPr/>
              <p:nvPr/>
            </p:nvSpPr>
            <p:spPr>
              <a:xfrm>
                <a:off x="747025" y="2327175"/>
                <a:ext cx="122375" cy="24295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9718" fill="none" extrusionOk="0">
                    <a:moveTo>
                      <a:pt x="4895" y="1"/>
                    </a:moveTo>
                    <a:lnTo>
                      <a:pt x="790" y="1337"/>
                    </a:lnTo>
                    <a:lnTo>
                      <a:pt x="0" y="5333"/>
                    </a:lnTo>
                    <a:lnTo>
                      <a:pt x="656" y="971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14"/>
              <p:cNvSpPr/>
              <p:nvPr/>
            </p:nvSpPr>
            <p:spPr>
              <a:xfrm>
                <a:off x="593375" y="2521500"/>
                <a:ext cx="1647275" cy="194050"/>
              </a:xfrm>
              <a:custGeom>
                <a:avLst/>
                <a:gdLst/>
                <a:ahLst/>
                <a:cxnLst/>
                <a:rect l="l" t="t" r="r" b="b"/>
                <a:pathLst>
                  <a:path w="65891" h="7762" fill="none" extrusionOk="0">
                    <a:moveTo>
                      <a:pt x="0" y="1106"/>
                    </a:moveTo>
                    <a:lnTo>
                      <a:pt x="5527" y="305"/>
                    </a:lnTo>
                    <a:lnTo>
                      <a:pt x="12304" y="1"/>
                    </a:lnTo>
                    <a:lnTo>
                      <a:pt x="14612" y="1337"/>
                    </a:lnTo>
                    <a:lnTo>
                      <a:pt x="17308" y="4337"/>
                    </a:lnTo>
                    <a:lnTo>
                      <a:pt x="29016" y="3900"/>
                    </a:lnTo>
                    <a:lnTo>
                      <a:pt x="45680" y="4519"/>
                    </a:lnTo>
                    <a:lnTo>
                      <a:pt x="55299" y="4519"/>
                    </a:lnTo>
                    <a:lnTo>
                      <a:pt x="59696" y="5066"/>
                    </a:lnTo>
                    <a:lnTo>
                      <a:pt x="63291" y="6183"/>
                    </a:lnTo>
                    <a:lnTo>
                      <a:pt x="65890" y="776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>
                <a:off x="317975" y="2404300"/>
                <a:ext cx="409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16373" h="2637" fill="none" extrusionOk="0">
                    <a:moveTo>
                      <a:pt x="16373" y="2333"/>
                    </a:moveTo>
                    <a:lnTo>
                      <a:pt x="5782" y="2636"/>
                    </a:lnTo>
                    <a:lnTo>
                      <a:pt x="1761" y="1"/>
                    </a:lnTo>
                    <a:lnTo>
                      <a:pt x="0" y="131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317975" y="2396400"/>
                <a:ext cx="2681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0725" h="475" fill="none" extrusionOk="0">
                    <a:moveTo>
                      <a:pt x="0" y="475"/>
                    </a:moveTo>
                    <a:lnTo>
                      <a:pt x="1072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14"/>
              <p:cNvSpPr/>
              <p:nvPr/>
            </p:nvSpPr>
            <p:spPr>
              <a:xfrm>
                <a:off x="492575" y="2310775"/>
                <a:ext cx="96575" cy="1558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6232" fill="none" extrusionOk="0">
                    <a:moveTo>
                      <a:pt x="0" y="1"/>
                    </a:moveTo>
                    <a:lnTo>
                      <a:pt x="2575" y="3474"/>
                    </a:lnTo>
                    <a:lnTo>
                      <a:pt x="2648" y="5053"/>
                    </a:lnTo>
                    <a:lnTo>
                      <a:pt x="3862" y="62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14"/>
              <p:cNvSpPr/>
              <p:nvPr/>
            </p:nvSpPr>
            <p:spPr>
              <a:xfrm>
                <a:off x="462500" y="2402175"/>
                <a:ext cx="4575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6378" fill="none" extrusionOk="0">
                    <a:moveTo>
                      <a:pt x="1" y="1"/>
                    </a:moveTo>
                    <a:lnTo>
                      <a:pt x="183" y="637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4"/>
              <p:cNvSpPr/>
              <p:nvPr/>
            </p:nvSpPr>
            <p:spPr>
              <a:xfrm>
                <a:off x="462500" y="2402175"/>
                <a:ext cx="130900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6280" fill="none" extrusionOk="0">
                    <a:moveTo>
                      <a:pt x="5235" y="6280"/>
                    </a:moveTo>
                    <a:lnTo>
                      <a:pt x="1" y="2721"/>
                    </a:lnTo>
                    <a:lnTo>
                      <a:pt x="1203" y="1604"/>
                    </a:lnTo>
                    <a:lnTo>
                      <a:pt x="997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14"/>
              <p:cNvSpPr/>
              <p:nvPr/>
            </p:nvSpPr>
            <p:spPr>
              <a:xfrm>
                <a:off x="489225" y="2417350"/>
                <a:ext cx="67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1" fill="none" extrusionOk="0">
                    <a:moveTo>
                      <a:pt x="2709" y="1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14"/>
              <p:cNvSpPr/>
              <p:nvPr/>
            </p:nvSpPr>
            <p:spPr>
              <a:xfrm>
                <a:off x="492575" y="2437100"/>
                <a:ext cx="66200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195" fill="none" extrusionOk="0">
                    <a:moveTo>
                      <a:pt x="2648" y="0"/>
                    </a:moveTo>
                    <a:lnTo>
                      <a:pt x="0" y="19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14"/>
              <p:cNvSpPr/>
              <p:nvPr/>
            </p:nvSpPr>
            <p:spPr>
              <a:xfrm>
                <a:off x="376575" y="2433150"/>
                <a:ext cx="2947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090" fill="none" extrusionOk="0">
                    <a:moveTo>
                      <a:pt x="1179" y="1"/>
                    </a:moveTo>
                    <a:lnTo>
                      <a:pt x="0" y="1616"/>
                    </a:lnTo>
                    <a:lnTo>
                      <a:pt x="413" y="209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14"/>
              <p:cNvSpPr/>
              <p:nvPr/>
            </p:nvSpPr>
            <p:spPr>
              <a:xfrm>
                <a:off x="306725" y="2470200"/>
                <a:ext cx="155800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6232" h="2721" fill="none" extrusionOk="0">
                    <a:moveTo>
                      <a:pt x="6232" y="0"/>
                    </a:moveTo>
                    <a:lnTo>
                      <a:pt x="3973" y="425"/>
                    </a:lnTo>
                    <a:lnTo>
                      <a:pt x="1" y="272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14"/>
              <p:cNvSpPr/>
              <p:nvPr/>
            </p:nvSpPr>
            <p:spPr>
              <a:xfrm>
                <a:off x="426975" y="2512700"/>
                <a:ext cx="625" cy="513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054" fill="none" extrusionOk="0">
                    <a:moveTo>
                      <a:pt x="25" y="2053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14"/>
              <p:cNvSpPr/>
              <p:nvPr/>
            </p:nvSpPr>
            <p:spPr>
              <a:xfrm>
                <a:off x="426975" y="2213925"/>
                <a:ext cx="4375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900" fill="none" extrusionOk="0">
                    <a:moveTo>
                      <a:pt x="1750" y="0"/>
                    </a:moveTo>
                    <a:lnTo>
                      <a:pt x="1" y="89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14"/>
              <p:cNvSpPr/>
              <p:nvPr/>
            </p:nvSpPr>
            <p:spPr>
              <a:xfrm>
                <a:off x="430625" y="2239725"/>
                <a:ext cx="6197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1313" fill="none" extrusionOk="0">
                    <a:moveTo>
                      <a:pt x="2478" y="1"/>
                    </a:moveTo>
                    <a:lnTo>
                      <a:pt x="0" y="131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>
                <a:off x="467050" y="2264025"/>
                <a:ext cx="455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276" fill="none" extrusionOk="0">
                    <a:moveTo>
                      <a:pt x="1823" y="0"/>
                    </a:moveTo>
                    <a:lnTo>
                      <a:pt x="1" y="12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14"/>
              <p:cNvSpPr/>
              <p:nvPr/>
            </p:nvSpPr>
            <p:spPr>
              <a:xfrm>
                <a:off x="449150" y="2342050"/>
                <a:ext cx="2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726" fill="none" extrusionOk="0">
                    <a:moveTo>
                      <a:pt x="0" y="1"/>
                    </a:moveTo>
                    <a:lnTo>
                      <a:pt x="0" y="17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14"/>
              <p:cNvSpPr/>
              <p:nvPr/>
            </p:nvSpPr>
            <p:spPr>
              <a:xfrm>
                <a:off x="710875" y="2283450"/>
                <a:ext cx="1433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317" fill="none" extrusionOk="0">
                    <a:moveTo>
                      <a:pt x="1" y="317"/>
                    </a:moveTo>
                    <a:lnTo>
                      <a:pt x="5733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14"/>
              <p:cNvSpPr/>
              <p:nvPr/>
            </p:nvSpPr>
            <p:spPr>
              <a:xfrm>
                <a:off x="825350" y="2032950"/>
                <a:ext cx="242025" cy="491925"/>
              </a:xfrm>
              <a:custGeom>
                <a:avLst/>
                <a:gdLst/>
                <a:ahLst/>
                <a:cxnLst/>
                <a:rect l="l" t="t" r="r" b="b"/>
                <a:pathLst>
                  <a:path w="9681" h="19677" fill="none" extrusionOk="0">
                    <a:moveTo>
                      <a:pt x="1" y="19677"/>
                    </a:moveTo>
                    <a:lnTo>
                      <a:pt x="1" y="18559"/>
                    </a:lnTo>
                    <a:lnTo>
                      <a:pt x="968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14"/>
              <p:cNvSpPr/>
              <p:nvPr/>
            </p:nvSpPr>
            <p:spPr>
              <a:xfrm>
                <a:off x="752775" y="2496600"/>
                <a:ext cx="7260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4" fill="none" extrusionOk="0">
                    <a:moveTo>
                      <a:pt x="1" y="74"/>
                    </a:moveTo>
                    <a:lnTo>
                      <a:pt x="290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" name="Google Shape;465;p14"/>
              <p:cNvSpPr/>
              <p:nvPr/>
            </p:nvSpPr>
            <p:spPr>
              <a:xfrm>
                <a:off x="856325" y="2425875"/>
                <a:ext cx="47400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450" fill="none" extrusionOk="0">
                    <a:moveTo>
                      <a:pt x="0" y="449"/>
                    </a:moveTo>
                    <a:lnTo>
                      <a:pt x="189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" name="Google Shape;466;p14"/>
              <p:cNvSpPr/>
              <p:nvPr/>
            </p:nvSpPr>
            <p:spPr>
              <a:xfrm>
                <a:off x="856325" y="2099150"/>
                <a:ext cx="22167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8078" fill="none" extrusionOk="0">
                    <a:moveTo>
                      <a:pt x="3924" y="6025"/>
                    </a:moveTo>
                    <a:lnTo>
                      <a:pt x="0" y="0"/>
                    </a:lnTo>
                    <a:lnTo>
                      <a:pt x="8867" y="6936"/>
                    </a:lnTo>
                    <a:lnTo>
                      <a:pt x="3681" y="807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>
                <a:off x="958650" y="2068175"/>
                <a:ext cx="23100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5151" fill="none" extrusionOk="0">
                    <a:moveTo>
                      <a:pt x="1" y="1"/>
                    </a:moveTo>
                    <a:lnTo>
                      <a:pt x="924" y="515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967450" y="2097625"/>
                <a:ext cx="662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815" fill="none" extrusionOk="0">
                    <a:moveTo>
                      <a:pt x="2649" y="1"/>
                    </a:moveTo>
                    <a:lnTo>
                      <a:pt x="1" y="81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1003275" y="2196925"/>
                <a:ext cx="789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681" fill="none" extrusionOk="0">
                    <a:moveTo>
                      <a:pt x="3159" y="0"/>
                    </a:moveTo>
                    <a:lnTo>
                      <a:pt x="1" y="6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1080100" y="2213925"/>
                <a:ext cx="7532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22" fill="none" extrusionOk="0">
                    <a:moveTo>
                      <a:pt x="1" y="122"/>
                    </a:moveTo>
                    <a:lnTo>
                      <a:pt x="301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1077975" y="2268875"/>
                <a:ext cx="96275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147" fill="none" extrusionOk="0">
                    <a:moveTo>
                      <a:pt x="3851" y="1"/>
                    </a:moveTo>
                    <a:lnTo>
                      <a:pt x="1" y="14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1076150" y="2310775"/>
                <a:ext cx="1123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657" fill="none" extrusionOk="0">
                    <a:moveTo>
                      <a:pt x="1" y="657"/>
                    </a:moveTo>
                    <a:lnTo>
                      <a:pt x="449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1074350" y="2368775"/>
                <a:ext cx="1342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645" fill="none" extrusionOk="0">
                    <a:moveTo>
                      <a:pt x="0" y="644"/>
                    </a:moveTo>
                    <a:lnTo>
                      <a:pt x="536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1086800" y="2392150"/>
                <a:ext cx="24000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370" fill="none" extrusionOk="0">
                    <a:moveTo>
                      <a:pt x="960" y="5369"/>
                    </a:moveTo>
                    <a:lnTo>
                      <a:pt x="0" y="1641"/>
                    </a:lnTo>
                    <a:lnTo>
                      <a:pt x="12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665325" y="2209375"/>
                <a:ext cx="295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474" fill="none" extrusionOk="0">
                    <a:moveTo>
                      <a:pt x="1" y="474"/>
                    </a:moveTo>
                    <a:lnTo>
                      <a:pt x="117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703900" y="2533050"/>
                <a:ext cx="12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062" fill="none" extrusionOk="0">
                    <a:moveTo>
                      <a:pt x="0" y="0"/>
                    </a:moveTo>
                    <a:lnTo>
                      <a:pt x="486" y="306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707225" y="2548850"/>
                <a:ext cx="3982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43" fill="none" extrusionOk="0">
                    <a:moveTo>
                      <a:pt x="1592" y="0"/>
                    </a:moveTo>
                    <a:lnTo>
                      <a:pt x="1" y="24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612500" y="2561275"/>
                <a:ext cx="283925" cy="309750"/>
              </a:xfrm>
              <a:custGeom>
                <a:avLst/>
                <a:gdLst/>
                <a:ahLst/>
                <a:cxnLst/>
                <a:rect l="l" t="t" r="r" b="b"/>
                <a:pathLst>
                  <a:path w="11357" h="12390" fill="none" extrusionOk="0">
                    <a:moveTo>
                      <a:pt x="1" y="1"/>
                    </a:moveTo>
                    <a:lnTo>
                      <a:pt x="2284" y="2467"/>
                    </a:lnTo>
                    <a:lnTo>
                      <a:pt x="3037" y="4859"/>
                    </a:lnTo>
                    <a:lnTo>
                      <a:pt x="3899" y="9062"/>
                    </a:lnTo>
                    <a:lnTo>
                      <a:pt x="8928" y="11649"/>
                    </a:lnTo>
                    <a:lnTo>
                      <a:pt x="11357" y="1238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707225" y="2774150"/>
                <a:ext cx="16947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2102" fill="none" extrusionOk="0">
                    <a:moveTo>
                      <a:pt x="6778" y="2101"/>
                    </a:moveTo>
                    <a:lnTo>
                      <a:pt x="5624" y="2101"/>
                    </a:lnTo>
                    <a:lnTo>
                      <a:pt x="1592" y="0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497725" y="2787800"/>
                <a:ext cx="212275" cy="147000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5880" fill="none" extrusionOk="0">
                    <a:moveTo>
                      <a:pt x="8490" y="1"/>
                    </a:moveTo>
                    <a:lnTo>
                      <a:pt x="7506" y="887"/>
                    </a:lnTo>
                    <a:lnTo>
                      <a:pt x="4531" y="1385"/>
                    </a:lnTo>
                    <a:lnTo>
                      <a:pt x="2673" y="2357"/>
                    </a:lnTo>
                    <a:lnTo>
                      <a:pt x="1" y="587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747025" y="2597725"/>
                <a:ext cx="11550" cy="17645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058" fill="none" extrusionOk="0">
                    <a:moveTo>
                      <a:pt x="0" y="7057"/>
                    </a:moveTo>
                    <a:lnTo>
                      <a:pt x="462" y="2952"/>
                    </a:lnTo>
                    <a:lnTo>
                      <a:pt x="292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757350" y="2650850"/>
                <a:ext cx="125425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147" fill="none" extrusionOk="0">
                    <a:moveTo>
                      <a:pt x="5016" y="147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667450" y="2822425"/>
                <a:ext cx="2950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750" fill="none" extrusionOk="0">
                    <a:moveTo>
                      <a:pt x="1" y="1749"/>
                    </a:moveTo>
                    <a:lnTo>
                      <a:pt x="117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685375" y="2809975"/>
                <a:ext cx="765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1883" fill="none" extrusionOk="0">
                    <a:moveTo>
                      <a:pt x="0" y="0"/>
                    </a:moveTo>
                    <a:lnTo>
                      <a:pt x="3061" y="188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736075" y="2822425"/>
                <a:ext cx="41025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3802" fill="none" extrusionOk="0">
                    <a:moveTo>
                      <a:pt x="1640" y="0"/>
                    </a:moveTo>
                    <a:lnTo>
                      <a:pt x="1" y="38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789225" y="2787800"/>
                <a:ext cx="70150" cy="16157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6463" fill="none" extrusionOk="0">
                    <a:moveTo>
                      <a:pt x="0" y="6462"/>
                    </a:moveTo>
                    <a:lnTo>
                      <a:pt x="2806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612200" y="2871000"/>
                <a:ext cx="65600" cy="1324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296" fill="none" extrusionOk="0">
                    <a:moveTo>
                      <a:pt x="2624" y="0"/>
                    </a:moveTo>
                    <a:lnTo>
                      <a:pt x="0" y="529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306725" y="2843975"/>
                <a:ext cx="382025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15281" h="7774" fill="none" extrusionOk="0">
                    <a:moveTo>
                      <a:pt x="15280" y="7774"/>
                    </a:moveTo>
                    <a:cubicBezTo>
                      <a:pt x="15280" y="7774"/>
                      <a:pt x="13956" y="6183"/>
                      <a:pt x="11879" y="6486"/>
                    </a:cubicBezTo>
                    <a:cubicBezTo>
                      <a:pt x="9815" y="6790"/>
                      <a:pt x="9645" y="5405"/>
                      <a:pt x="9645" y="5405"/>
                    </a:cubicBezTo>
                    <a:lnTo>
                      <a:pt x="9353" y="4434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306725" y="2752275"/>
                <a:ext cx="150025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7556" fill="none" extrusionOk="0">
                    <a:moveTo>
                      <a:pt x="2284" y="7555"/>
                    </a:moveTo>
                    <a:lnTo>
                      <a:pt x="3377" y="5284"/>
                    </a:lnTo>
                    <a:lnTo>
                      <a:pt x="6001" y="1"/>
                    </a:lnTo>
                    <a:lnTo>
                      <a:pt x="1" y="29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355025" y="2584975"/>
                <a:ext cx="177950" cy="114200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4568" fill="none" extrusionOk="0">
                    <a:moveTo>
                      <a:pt x="2478" y="4567"/>
                    </a:moveTo>
                    <a:lnTo>
                      <a:pt x="0" y="1421"/>
                    </a:lnTo>
                    <a:lnTo>
                      <a:pt x="711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>
                <a:off x="430025" y="2806025"/>
                <a:ext cx="446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782" fill="none" extrusionOk="0">
                    <a:moveTo>
                      <a:pt x="1785" y="2782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4"/>
              <p:cNvSpPr/>
              <p:nvPr/>
            </p:nvSpPr>
            <p:spPr>
              <a:xfrm>
                <a:off x="824150" y="2557950"/>
                <a:ext cx="122375" cy="49495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19798" fill="none" extrusionOk="0">
                    <a:moveTo>
                      <a:pt x="4603" y="0"/>
                    </a:moveTo>
                    <a:lnTo>
                      <a:pt x="4895" y="2685"/>
                    </a:lnTo>
                    <a:lnTo>
                      <a:pt x="2648" y="11964"/>
                    </a:lnTo>
                    <a:lnTo>
                      <a:pt x="1287" y="16749"/>
                    </a:lnTo>
                    <a:lnTo>
                      <a:pt x="0" y="1979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14"/>
              <p:cNvSpPr/>
              <p:nvPr/>
            </p:nvSpPr>
            <p:spPr>
              <a:xfrm>
                <a:off x="998425" y="2933250"/>
                <a:ext cx="2585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507" fill="none" extrusionOk="0">
                    <a:moveTo>
                      <a:pt x="1033" y="4506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14"/>
              <p:cNvSpPr/>
              <p:nvPr/>
            </p:nvSpPr>
            <p:spPr>
              <a:xfrm>
                <a:off x="958650" y="2967250"/>
                <a:ext cx="4740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3147" fill="none" extrusionOk="0">
                    <a:moveTo>
                      <a:pt x="1" y="3146"/>
                    </a:moveTo>
                    <a:lnTo>
                      <a:pt x="189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14"/>
              <p:cNvSpPr/>
              <p:nvPr/>
            </p:nvSpPr>
            <p:spPr>
              <a:xfrm>
                <a:off x="1072525" y="2917450"/>
                <a:ext cx="513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584" fill="none" extrusionOk="0">
                    <a:moveTo>
                      <a:pt x="2053" y="1"/>
                    </a:moveTo>
                    <a:lnTo>
                      <a:pt x="0" y="358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14"/>
              <p:cNvSpPr/>
              <p:nvPr/>
            </p:nvSpPr>
            <p:spPr>
              <a:xfrm>
                <a:off x="1028800" y="2699150"/>
                <a:ext cx="106900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9049" fill="none" extrusionOk="0">
                    <a:moveTo>
                      <a:pt x="4275" y="0"/>
                    </a:moveTo>
                    <a:lnTo>
                      <a:pt x="875" y="328"/>
                    </a:lnTo>
                    <a:lnTo>
                      <a:pt x="0" y="904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14"/>
              <p:cNvSpPr/>
              <p:nvPr/>
            </p:nvSpPr>
            <p:spPr>
              <a:xfrm>
                <a:off x="1056425" y="2702175"/>
                <a:ext cx="47400" cy="21592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8637" fill="none" extrusionOk="0">
                    <a:moveTo>
                      <a:pt x="0" y="8636"/>
                    </a:moveTo>
                    <a:lnTo>
                      <a:pt x="189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1119275" y="2697325"/>
                <a:ext cx="140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8163" fill="none" extrusionOk="0">
                    <a:moveTo>
                      <a:pt x="1" y="8162"/>
                    </a:moveTo>
                    <a:lnTo>
                      <a:pt x="55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14"/>
              <p:cNvSpPr/>
              <p:nvPr/>
            </p:nvSpPr>
            <p:spPr>
              <a:xfrm>
                <a:off x="1129600" y="2746200"/>
                <a:ext cx="75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17" fill="none" extrusionOk="0">
                    <a:moveTo>
                      <a:pt x="3001" y="316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1176675" y="2898025"/>
                <a:ext cx="5102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2940" fill="none" extrusionOk="0">
                    <a:moveTo>
                      <a:pt x="0" y="2940"/>
                    </a:moveTo>
                    <a:lnTo>
                      <a:pt x="204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1267750" y="2958150"/>
                <a:ext cx="53475" cy="94750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3790" fill="none" extrusionOk="0">
                    <a:moveTo>
                      <a:pt x="2138" y="0"/>
                    </a:moveTo>
                    <a:lnTo>
                      <a:pt x="1" y="379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>
                <a:off x="1302375" y="2989725"/>
                <a:ext cx="3980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527" fill="none" extrusionOk="0">
                    <a:moveTo>
                      <a:pt x="1591" y="0"/>
                    </a:moveTo>
                    <a:lnTo>
                      <a:pt x="0" y="252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>
                <a:off x="946500" y="2729800"/>
                <a:ext cx="79575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1337" fill="none" extrusionOk="0">
                    <a:moveTo>
                      <a:pt x="1" y="1"/>
                    </a:moveTo>
                    <a:lnTo>
                      <a:pt x="3183" y="133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1816425" y="2506325"/>
                <a:ext cx="162475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6499" h="5127" fill="none" extrusionOk="0">
                    <a:moveTo>
                      <a:pt x="1" y="5126"/>
                    </a:moveTo>
                    <a:lnTo>
                      <a:pt x="390" y="1"/>
                    </a:lnTo>
                    <a:lnTo>
                      <a:pt x="6499" y="60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1769375" y="2487800"/>
                <a:ext cx="1050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11685" fill="none" extrusionOk="0">
                    <a:moveTo>
                      <a:pt x="4203" y="1"/>
                    </a:moveTo>
                    <a:lnTo>
                      <a:pt x="3790" y="5867"/>
                    </a:lnTo>
                    <a:lnTo>
                      <a:pt x="2745" y="11685"/>
                    </a:lnTo>
                    <a:lnTo>
                      <a:pt x="0" y="1129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1904800" y="2470500"/>
                <a:ext cx="335850" cy="13120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5248" fill="none" extrusionOk="0">
                    <a:moveTo>
                      <a:pt x="13433" y="5247"/>
                    </a:moveTo>
                    <a:lnTo>
                      <a:pt x="8041" y="3183"/>
                    </a:lnTo>
                    <a:lnTo>
                      <a:pt x="2964" y="2041"/>
                    </a:lnTo>
                    <a:lnTo>
                      <a:pt x="595" y="0"/>
                    </a:lnTo>
                    <a:lnTo>
                      <a:pt x="0" y="174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2175650" y="2589525"/>
                <a:ext cx="33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463" fill="none" extrusionOk="0">
                    <a:moveTo>
                      <a:pt x="0" y="3462"/>
                    </a:moveTo>
                    <a:lnTo>
                      <a:pt x="132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1878975" y="2742250"/>
                <a:ext cx="361675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33" fill="none" extrusionOk="0">
                    <a:moveTo>
                      <a:pt x="1" y="3632"/>
                    </a:moveTo>
                    <a:lnTo>
                      <a:pt x="718" y="353"/>
                    </a:lnTo>
                    <a:lnTo>
                      <a:pt x="3839" y="1"/>
                    </a:lnTo>
                    <a:lnTo>
                      <a:pt x="7434" y="729"/>
                    </a:lnTo>
                    <a:lnTo>
                      <a:pt x="14466" y="246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1830400" y="2738300"/>
                <a:ext cx="41025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16410" h="3791" fill="none" extrusionOk="0">
                    <a:moveTo>
                      <a:pt x="16409" y="3790"/>
                    </a:moveTo>
                    <a:lnTo>
                      <a:pt x="14029" y="3547"/>
                    </a:lnTo>
                    <a:lnTo>
                      <a:pt x="5721" y="1276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1859250" y="2745600"/>
                <a:ext cx="517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495" fill="none" extrusionOk="0">
                    <a:moveTo>
                      <a:pt x="0" y="1494"/>
                    </a:moveTo>
                    <a:lnTo>
                      <a:pt x="20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1660050" y="2633850"/>
                <a:ext cx="2666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10665" h="2430" fill="none" extrusionOk="0">
                    <a:moveTo>
                      <a:pt x="1" y="1968"/>
                    </a:moveTo>
                    <a:lnTo>
                      <a:pt x="4082" y="2430"/>
                    </a:lnTo>
                    <a:lnTo>
                      <a:pt x="10665" y="2430"/>
                    </a:lnTo>
                    <a:lnTo>
                      <a:pt x="1066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1966125" y="2005625"/>
                <a:ext cx="90825" cy="996275"/>
              </a:xfrm>
              <a:custGeom>
                <a:avLst/>
                <a:gdLst/>
                <a:ahLst/>
                <a:cxnLst/>
                <a:rect l="l" t="t" r="r" b="b"/>
                <a:pathLst>
                  <a:path w="3633" h="39851" fill="none" extrusionOk="0">
                    <a:moveTo>
                      <a:pt x="3159" y="1"/>
                    </a:moveTo>
                    <a:lnTo>
                      <a:pt x="3280" y="1992"/>
                    </a:lnTo>
                    <a:lnTo>
                      <a:pt x="3632" y="8272"/>
                    </a:lnTo>
                    <a:lnTo>
                      <a:pt x="3159" y="9511"/>
                    </a:lnTo>
                    <a:lnTo>
                      <a:pt x="2782" y="11454"/>
                    </a:lnTo>
                    <a:lnTo>
                      <a:pt x="2406" y="16081"/>
                    </a:lnTo>
                    <a:lnTo>
                      <a:pt x="1993" y="17138"/>
                    </a:lnTo>
                    <a:lnTo>
                      <a:pt x="511" y="20636"/>
                    </a:lnTo>
                    <a:lnTo>
                      <a:pt x="389" y="25154"/>
                    </a:lnTo>
                    <a:lnTo>
                      <a:pt x="292" y="30583"/>
                    </a:lnTo>
                    <a:lnTo>
                      <a:pt x="122" y="34130"/>
                    </a:lnTo>
                    <a:lnTo>
                      <a:pt x="1" y="3985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1974925" y="2673025"/>
                <a:ext cx="1051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78" fill="none" extrusionOk="0">
                    <a:moveTo>
                      <a:pt x="4203" y="377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2116125" y="2712500"/>
                <a:ext cx="1245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442" fill="none" extrusionOk="0">
                    <a:moveTo>
                      <a:pt x="4980" y="1543"/>
                    </a:moveTo>
                    <a:lnTo>
                      <a:pt x="1264" y="0"/>
                    </a:lnTo>
                    <a:lnTo>
                      <a:pt x="1" y="24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1926650" y="2694575"/>
                <a:ext cx="48000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127" fill="none" extrusionOk="0">
                    <a:moveTo>
                      <a:pt x="1" y="2126"/>
                    </a:moveTo>
                    <a:lnTo>
                      <a:pt x="1" y="1"/>
                    </a:lnTo>
                    <a:lnTo>
                      <a:pt x="1920" y="23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1762075" y="2633850"/>
                <a:ext cx="81100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2430" fill="none" extrusionOk="0">
                    <a:moveTo>
                      <a:pt x="1" y="2430"/>
                    </a:moveTo>
                    <a:lnTo>
                      <a:pt x="3244" y="1"/>
                    </a:lnTo>
                    <a:lnTo>
                      <a:pt x="2989" y="243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1937275" y="2463825"/>
                <a:ext cx="6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" fill="none" extrusionOk="0">
                    <a:moveTo>
                      <a:pt x="1" y="0"/>
                    </a:moveTo>
                    <a:lnTo>
                      <a:pt x="264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2000450" y="2470500"/>
                <a:ext cx="1096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1276" fill="none" extrusionOk="0">
                    <a:moveTo>
                      <a:pt x="0" y="0"/>
                    </a:moveTo>
                    <a:lnTo>
                      <a:pt x="4385" y="12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2114300" y="2477775"/>
                <a:ext cx="495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90" fill="none" extrusionOk="0">
                    <a:moveTo>
                      <a:pt x="1" y="1"/>
                    </a:moveTo>
                    <a:lnTo>
                      <a:pt x="1981" y="39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2148625" y="2442575"/>
                <a:ext cx="7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04" fill="none" extrusionOk="0">
                    <a:moveTo>
                      <a:pt x="304" y="0"/>
                    </a:moveTo>
                    <a:lnTo>
                      <a:pt x="0" y="160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2127375" y="2397925"/>
                <a:ext cx="1132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851" fill="none" extrusionOk="0">
                    <a:moveTo>
                      <a:pt x="4530" y="851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1853175" y="2356025"/>
                <a:ext cx="384425" cy="102950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4118" fill="none" extrusionOk="0">
                    <a:moveTo>
                      <a:pt x="15377" y="4118"/>
                    </a:moveTo>
                    <a:lnTo>
                      <a:pt x="9486" y="2964"/>
                    </a:lnTo>
                    <a:lnTo>
                      <a:pt x="3584" y="1397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2097000" y="2108550"/>
                <a:ext cx="1463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633" fill="none" extrusionOk="0">
                    <a:moveTo>
                      <a:pt x="5855" y="632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2159850" y="2117050"/>
                <a:ext cx="17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88" fill="none" extrusionOk="0">
                    <a:moveTo>
                      <a:pt x="1" y="3888"/>
                    </a:moveTo>
                    <a:lnTo>
                      <a:pt x="717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2041425" y="2149550"/>
                <a:ext cx="88400" cy="730875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29235" fill="none" extrusionOk="0">
                    <a:moveTo>
                      <a:pt x="3183" y="1"/>
                    </a:moveTo>
                    <a:lnTo>
                      <a:pt x="1774" y="7604"/>
                    </a:lnTo>
                    <a:lnTo>
                      <a:pt x="3535" y="9413"/>
                    </a:lnTo>
                    <a:lnTo>
                      <a:pt x="1543" y="21316"/>
                    </a:lnTo>
                    <a:lnTo>
                      <a:pt x="1" y="2923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1790625" y="2086100"/>
                <a:ext cx="259025" cy="43392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17357" fill="none" extrusionOk="0">
                    <a:moveTo>
                      <a:pt x="10361" y="0"/>
                    </a:moveTo>
                    <a:lnTo>
                      <a:pt x="5247" y="0"/>
                    </a:lnTo>
                    <a:lnTo>
                      <a:pt x="4774" y="4166"/>
                    </a:lnTo>
                    <a:lnTo>
                      <a:pt x="3984" y="7117"/>
                    </a:lnTo>
                    <a:lnTo>
                      <a:pt x="2770" y="9644"/>
                    </a:lnTo>
                    <a:lnTo>
                      <a:pt x="1701" y="13336"/>
                    </a:lnTo>
                    <a:lnTo>
                      <a:pt x="1252" y="15376"/>
                    </a:lnTo>
                    <a:lnTo>
                      <a:pt x="1" y="1735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1704700" y="2470500"/>
                <a:ext cx="364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3317" fill="none" extrusionOk="0">
                    <a:moveTo>
                      <a:pt x="0" y="3316"/>
                    </a:moveTo>
                    <a:lnTo>
                      <a:pt x="1458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1613300" y="2470500"/>
                <a:ext cx="30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1" fill="none" extrusionOk="0">
                    <a:moveTo>
                      <a:pt x="1" y="0"/>
                    </a:moveTo>
                    <a:lnTo>
                      <a:pt x="8345" y="0"/>
                    </a:lnTo>
                    <a:lnTo>
                      <a:pt x="1225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1833125" y="2419475"/>
                <a:ext cx="62275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042" fill="none" extrusionOk="0">
                    <a:moveTo>
                      <a:pt x="1" y="1"/>
                    </a:moveTo>
                    <a:lnTo>
                      <a:pt x="1920" y="620"/>
                    </a:lnTo>
                    <a:lnTo>
                      <a:pt x="2491" y="204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1926650" y="2288925"/>
                <a:ext cx="76850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6802" fill="none" extrusionOk="0">
                    <a:moveTo>
                      <a:pt x="948" y="6802"/>
                    </a:moveTo>
                    <a:lnTo>
                      <a:pt x="1" y="5065"/>
                    </a:lnTo>
                    <a:lnTo>
                      <a:pt x="3074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1881100" y="2415550"/>
                <a:ext cx="455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778" fill="none" extrusionOk="0">
                    <a:moveTo>
                      <a:pt x="1" y="777"/>
                    </a:moveTo>
                    <a:lnTo>
                      <a:pt x="182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926650" y="2312900"/>
                <a:ext cx="1947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868" fill="none" extrusionOk="0">
                    <a:moveTo>
                      <a:pt x="1" y="2867"/>
                    </a:moveTo>
                    <a:lnTo>
                      <a:pt x="77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1585975" y="2250975"/>
                <a:ext cx="303675" cy="191625"/>
              </a:xfrm>
              <a:custGeom>
                <a:avLst/>
                <a:gdLst/>
                <a:ahLst/>
                <a:cxnLst/>
                <a:rect l="l" t="t" r="r" b="b"/>
                <a:pathLst>
                  <a:path w="12147" h="7665" fill="none" extrusionOk="0">
                    <a:moveTo>
                      <a:pt x="12146" y="3486"/>
                    </a:moveTo>
                    <a:lnTo>
                      <a:pt x="2430" y="0"/>
                    </a:lnTo>
                    <a:lnTo>
                      <a:pt x="0" y="766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1593575" y="2419175"/>
                <a:ext cx="11842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1179" fill="none" extrusionOk="0">
                    <a:moveTo>
                      <a:pt x="4737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603275" y="2387900"/>
                <a:ext cx="13787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556" fill="none" extrusionOk="0">
                    <a:moveTo>
                      <a:pt x="5515" y="1555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1503675" y="2285875"/>
                <a:ext cx="246300" cy="70175"/>
              </a:xfrm>
              <a:custGeom>
                <a:avLst/>
                <a:gdLst/>
                <a:ahLst/>
                <a:cxnLst/>
                <a:rect l="l" t="t" r="r" b="b"/>
                <a:pathLst>
                  <a:path w="9852" h="2807" fill="none" extrusionOk="0">
                    <a:moveTo>
                      <a:pt x="9851" y="2807"/>
                    </a:moveTo>
                    <a:lnTo>
                      <a:pt x="4835" y="1373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726850" y="2143775"/>
                <a:ext cx="147600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734" fill="none" extrusionOk="0">
                    <a:moveTo>
                      <a:pt x="1" y="11733"/>
                    </a:moveTo>
                    <a:lnTo>
                      <a:pt x="438" y="10179"/>
                    </a:lnTo>
                    <a:lnTo>
                      <a:pt x="3803" y="219"/>
                    </a:lnTo>
                    <a:lnTo>
                      <a:pt x="4531" y="1"/>
                    </a:lnTo>
                    <a:lnTo>
                      <a:pt x="5904" y="461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1138700" y="1991650"/>
                <a:ext cx="8830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35321" h="11588" fill="none" extrusionOk="0">
                    <a:moveTo>
                      <a:pt x="35320" y="11588"/>
                    </a:moveTo>
                    <a:lnTo>
                      <a:pt x="30061" y="10895"/>
                    </a:lnTo>
                    <a:lnTo>
                      <a:pt x="26175" y="9681"/>
                    </a:lnTo>
                    <a:lnTo>
                      <a:pt x="20321" y="9122"/>
                    </a:lnTo>
                    <a:lnTo>
                      <a:pt x="13264" y="7033"/>
                    </a:lnTo>
                    <a:lnTo>
                      <a:pt x="8855" y="4300"/>
                    </a:ln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1112300" y="2020800"/>
                <a:ext cx="8685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1896" fill="none" extrusionOk="0">
                    <a:moveTo>
                      <a:pt x="0" y="1896"/>
                    </a:moveTo>
                    <a:lnTo>
                      <a:pt x="2684" y="1021"/>
                    </a:lnTo>
                    <a:lnTo>
                      <a:pt x="347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1210075" y="1973750"/>
                <a:ext cx="36450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2114" fill="none" extrusionOk="0">
                    <a:moveTo>
                      <a:pt x="1458" y="0"/>
                    </a:moveTo>
                    <a:lnTo>
                      <a:pt x="0" y="211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1129600" y="2002275"/>
                <a:ext cx="181600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4823" fill="none" extrusionOk="0">
                    <a:moveTo>
                      <a:pt x="1" y="4823"/>
                    </a:moveTo>
                    <a:lnTo>
                      <a:pt x="1215" y="3875"/>
                    </a:lnTo>
                    <a:lnTo>
                      <a:pt x="3766" y="1228"/>
                    </a:lnTo>
                    <a:lnTo>
                      <a:pt x="726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1179400" y="2046325"/>
                <a:ext cx="102650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2296" fill="none" extrusionOk="0">
                    <a:moveTo>
                      <a:pt x="0" y="0"/>
                    </a:moveTo>
                    <a:lnTo>
                      <a:pt x="790" y="559"/>
                    </a:lnTo>
                    <a:lnTo>
                      <a:pt x="4106" y="229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1155400" y="2102475"/>
                <a:ext cx="119375" cy="41325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653" fill="none" extrusionOk="0">
                    <a:moveTo>
                      <a:pt x="1" y="1"/>
                    </a:moveTo>
                    <a:lnTo>
                      <a:pt x="4774" y="165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>
                <a:off x="1168775" y="2234875"/>
                <a:ext cx="993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754" fill="none" extrusionOk="0">
                    <a:moveTo>
                      <a:pt x="0" y="753"/>
                    </a:moveTo>
                    <a:lnTo>
                      <a:pt x="3972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>
                <a:off x="1146000" y="2153200"/>
                <a:ext cx="28027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2661" fill="none" extrusionOk="0">
                    <a:moveTo>
                      <a:pt x="0" y="1227"/>
                    </a:moveTo>
                    <a:lnTo>
                      <a:pt x="3778" y="0"/>
                    </a:lnTo>
                    <a:lnTo>
                      <a:pt x="11211" y="266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>
                <a:off x="1326975" y="2176275"/>
                <a:ext cx="221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3511" fill="none" extrusionOk="0">
                    <a:moveTo>
                      <a:pt x="0" y="3510"/>
                    </a:moveTo>
                    <a:lnTo>
                      <a:pt x="88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>
                <a:off x="1326975" y="2157150"/>
                <a:ext cx="10950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094" fill="none" extrusionOk="0">
                    <a:moveTo>
                      <a:pt x="0" y="1093"/>
                    </a:moveTo>
                    <a:lnTo>
                      <a:pt x="43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>
                <a:off x="1285975" y="2093375"/>
                <a:ext cx="245375" cy="294550"/>
              </a:xfrm>
              <a:custGeom>
                <a:avLst/>
                <a:gdLst/>
                <a:ahLst/>
                <a:cxnLst/>
                <a:rect l="l" t="t" r="r" b="b"/>
                <a:pathLst>
                  <a:path w="9815" h="11782" fill="none" extrusionOk="0">
                    <a:moveTo>
                      <a:pt x="1" y="11782"/>
                    </a:moveTo>
                    <a:lnTo>
                      <a:pt x="1264" y="9790"/>
                    </a:lnTo>
                    <a:lnTo>
                      <a:pt x="6790" y="3523"/>
                    </a:lnTo>
                    <a:lnTo>
                      <a:pt x="981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>
                <a:off x="1385575" y="2189325"/>
                <a:ext cx="62875" cy="259325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0373" fill="none" extrusionOk="0">
                    <a:moveTo>
                      <a:pt x="0" y="10373"/>
                    </a:moveTo>
                    <a:lnTo>
                      <a:pt x="535" y="5515"/>
                    </a:lnTo>
                    <a:lnTo>
                      <a:pt x="1944" y="1737"/>
                    </a:lnTo>
                    <a:lnTo>
                      <a:pt x="251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>
                <a:off x="1376150" y="2371825"/>
                <a:ext cx="1702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14" fill="none" extrusionOk="0">
                    <a:moveTo>
                      <a:pt x="681" y="0"/>
                    </a:moveTo>
                    <a:lnTo>
                      <a:pt x="1" y="0"/>
                    </a:lnTo>
                    <a:lnTo>
                      <a:pt x="1" y="81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10075" y="2368775"/>
                <a:ext cx="21275" cy="257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0301" fill="none" extrusionOk="0">
                    <a:moveTo>
                      <a:pt x="850" y="1"/>
                    </a:moveTo>
                    <a:lnTo>
                      <a:pt x="0" y="3499"/>
                    </a:lnTo>
                    <a:lnTo>
                      <a:pt x="182" y="1030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218575" y="2553400"/>
                <a:ext cx="40265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1750" fill="none" extrusionOk="0">
                    <a:moveTo>
                      <a:pt x="3777" y="1749"/>
                    </a:moveTo>
                    <a:lnTo>
                      <a:pt x="0" y="1628"/>
                    </a:lnTo>
                    <a:lnTo>
                      <a:pt x="3352" y="0"/>
                    </a:lnTo>
                    <a:lnTo>
                      <a:pt x="16105" y="66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366450" y="2358750"/>
                <a:ext cx="159125" cy="6871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487" fill="none" extrusionOk="0">
                    <a:moveTo>
                      <a:pt x="6364" y="1337"/>
                    </a:moveTo>
                    <a:lnTo>
                      <a:pt x="3279" y="1"/>
                    </a:lnTo>
                    <a:lnTo>
                      <a:pt x="2915" y="3851"/>
                    </a:lnTo>
                    <a:lnTo>
                      <a:pt x="2514" y="8041"/>
                    </a:lnTo>
                    <a:lnTo>
                      <a:pt x="2745" y="14600"/>
                    </a:lnTo>
                    <a:lnTo>
                      <a:pt x="1688" y="18790"/>
                    </a:lnTo>
                    <a:lnTo>
                      <a:pt x="1871" y="21705"/>
                    </a:lnTo>
                    <a:lnTo>
                      <a:pt x="0" y="2748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399225" y="3014925"/>
                <a:ext cx="364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40" fill="none" extrusionOk="0">
                    <a:moveTo>
                      <a:pt x="1" y="899"/>
                    </a:moveTo>
                    <a:lnTo>
                      <a:pt x="523" y="0"/>
                    </a:lnTo>
                    <a:lnTo>
                      <a:pt x="1458" y="256"/>
                    </a:lnTo>
                    <a:lnTo>
                      <a:pt x="1082" y="123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422000" y="2815725"/>
                <a:ext cx="407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8078" fill="none" extrusionOk="0">
                    <a:moveTo>
                      <a:pt x="1470" y="1"/>
                    </a:moveTo>
                    <a:lnTo>
                      <a:pt x="1628" y="4216"/>
                    </a:lnTo>
                    <a:lnTo>
                      <a:pt x="1" y="807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446300" y="2928400"/>
                <a:ext cx="16425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3280" fill="none" extrusionOk="0">
                    <a:moveTo>
                      <a:pt x="0" y="3279"/>
                    </a:moveTo>
                    <a:lnTo>
                      <a:pt x="656" y="1725"/>
                    </a:lnTo>
                    <a:lnTo>
                      <a:pt x="53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374025" y="2884975"/>
                <a:ext cx="8747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3584" fill="none" extrusionOk="0">
                    <a:moveTo>
                      <a:pt x="620" y="3583"/>
                    </a:moveTo>
                    <a:lnTo>
                      <a:pt x="1" y="328"/>
                    </a:lnTo>
                    <a:lnTo>
                      <a:pt x="349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345500" y="2933250"/>
                <a:ext cx="3615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19" fill="none" extrusionOk="0">
                    <a:moveTo>
                      <a:pt x="1445" y="0"/>
                    </a:moveTo>
                    <a:lnTo>
                      <a:pt x="0" y="151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1489425" y="3000050"/>
                <a:ext cx="1245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1276" fill="none" extrusionOk="0">
                    <a:moveTo>
                      <a:pt x="0" y="0"/>
                    </a:moveTo>
                    <a:lnTo>
                      <a:pt x="2611" y="413"/>
                    </a:lnTo>
                    <a:lnTo>
                      <a:pt x="4980" y="12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1675850" y="2986675"/>
                <a:ext cx="133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811" fill="none" extrusionOk="0">
                    <a:moveTo>
                      <a:pt x="535" y="1"/>
                    </a:moveTo>
                    <a:lnTo>
                      <a:pt x="1" y="181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1704700" y="2847625"/>
                <a:ext cx="56500" cy="1983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7932" fill="none" extrusionOk="0">
                    <a:moveTo>
                      <a:pt x="0" y="7931"/>
                    </a:moveTo>
                    <a:lnTo>
                      <a:pt x="2259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655200" y="2906525"/>
                <a:ext cx="8170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070" fill="none" extrusionOk="0">
                    <a:moveTo>
                      <a:pt x="1" y="1"/>
                    </a:moveTo>
                    <a:lnTo>
                      <a:pt x="3268" y="106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1551050" y="2847625"/>
                <a:ext cx="199525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2563" fill="none" extrusionOk="0">
                    <a:moveTo>
                      <a:pt x="1701" y="2308"/>
                    </a:moveTo>
                    <a:lnTo>
                      <a:pt x="2515" y="2563"/>
                    </a:lnTo>
                    <a:lnTo>
                      <a:pt x="7980" y="1494"/>
                    </a:lnTo>
                    <a:lnTo>
                      <a:pt x="2248" y="741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1558650" y="2820900"/>
                <a:ext cx="574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803" fill="none" extrusionOk="0">
                    <a:moveTo>
                      <a:pt x="2296" y="802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1507025" y="2787800"/>
                <a:ext cx="61975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3888" fill="none" extrusionOk="0">
                    <a:moveTo>
                      <a:pt x="1264" y="304"/>
                    </a:moveTo>
                    <a:lnTo>
                      <a:pt x="1" y="3681"/>
                    </a:lnTo>
                    <a:lnTo>
                      <a:pt x="1264" y="3887"/>
                    </a:lnTo>
                    <a:lnTo>
                      <a:pt x="247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1454200" y="2509050"/>
                <a:ext cx="126025" cy="29640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11856" fill="none" extrusionOk="0">
                    <a:moveTo>
                      <a:pt x="0" y="8746"/>
                    </a:moveTo>
                    <a:lnTo>
                      <a:pt x="1822" y="11855"/>
                    </a:lnTo>
                    <a:lnTo>
                      <a:pt x="2854" y="9329"/>
                    </a:lnTo>
                    <a:lnTo>
                      <a:pt x="3875" y="4750"/>
                    </a:lnTo>
                    <a:lnTo>
                      <a:pt x="504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1564100" y="2448625"/>
                <a:ext cx="161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18" fill="none" extrusionOk="0">
                    <a:moveTo>
                      <a:pt x="1" y="2418"/>
                    </a:moveTo>
                    <a:lnTo>
                      <a:pt x="64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93575" y="2463825"/>
                <a:ext cx="136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0" fill="none" extrusionOk="0">
                    <a:moveTo>
                      <a:pt x="0" y="1919"/>
                    </a:moveTo>
                    <a:lnTo>
                      <a:pt x="547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470900" y="2643575"/>
                <a:ext cx="6347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2357" fill="none" extrusionOk="0">
                    <a:moveTo>
                      <a:pt x="195" y="0"/>
                    </a:moveTo>
                    <a:lnTo>
                      <a:pt x="0" y="1701"/>
                    </a:lnTo>
                    <a:lnTo>
                      <a:pt x="2539" y="235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40425" y="2676075"/>
                <a:ext cx="1129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43" fill="none" extrusionOk="0">
                    <a:moveTo>
                      <a:pt x="1" y="0"/>
                    </a:moveTo>
                    <a:lnTo>
                      <a:pt x="4519" y="15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00250" y="2588000"/>
                <a:ext cx="24300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815" fill="none" extrusionOk="0">
                    <a:moveTo>
                      <a:pt x="0" y="6814"/>
                    </a:moveTo>
                    <a:lnTo>
                      <a:pt x="972" y="1701"/>
                    </a:lnTo>
                    <a:lnTo>
                      <a:pt x="64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366450" y="2620800"/>
                <a:ext cx="267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090" fill="none" extrusionOk="0">
                    <a:moveTo>
                      <a:pt x="0" y="1"/>
                    </a:moveTo>
                    <a:lnTo>
                      <a:pt x="0" y="2090"/>
                    </a:lnTo>
                    <a:lnTo>
                      <a:pt x="1069" y="2090"/>
                    </a:lnTo>
                    <a:lnTo>
                      <a:pt x="1069" y="3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201575" y="2496925"/>
                <a:ext cx="134225" cy="470650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8826" fill="none" extrusionOk="0">
                    <a:moveTo>
                      <a:pt x="1883" y="0"/>
                    </a:moveTo>
                    <a:lnTo>
                      <a:pt x="2648" y="3122"/>
                    </a:lnTo>
                    <a:lnTo>
                      <a:pt x="2271" y="5174"/>
                    </a:lnTo>
                    <a:lnTo>
                      <a:pt x="2271" y="7591"/>
                    </a:lnTo>
                    <a:lnTo>
                      <a:pt x="0" y="15364"/>
                    </a:lnTo>
                    <a:lnTo>
                      <a:pt x="5368" y="1882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193975" y="2623525"/>
                <a:ext cx="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03" fill="none" extrusionOk="0">
                    <a:moveTo>
                      <a:pt x="0" y="1"/>
                    </a:moveTo>
                    <a:lnTo>
                      <a:pt x="0" y="210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257125" y="2690625"/>
                <a:ext cx="103275" cy="89300"/>
              </a:xfrm>
              <a:custGeom>
                <a:avLst/>
                <a:gdLst/>
                <a:ahLst/>
                <a:cxnLst/>
                <a:rect l="l" t="t" r="r" b="b"/>
                <a:pathLst>
                  <a:path w="4131" h="3572" fill="none" extrusionOk="0">
                    <a:moveTo>
                      <a:pt x="4130" y="3572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1765125" y="2836375"/>
                <a:ext cx="1263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4034" fill="none" extrusionOk="0">
                    <a:moveTo>
                      <a:pt x="5053" y="1"/>
                    </a:moveTo>
                    <a:lnTo>
                      <a:pt x="3510" y="4033"/>
                    </a:lnTo>
                    <a:lnTo>
                      <a:pt x="0" y="281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1762075" y="2836700"/>
                <a:ext cx="114800" cy="37050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482" fill="none" extrusionOk="0">
                    <a:moveTo>
                      <a:pt x="1" y="0"/>
                    </a:moveTo>
                    <a:lnTo>
                      <a:pt x="4592" y="148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1859250" y="2845500"/>
                <a:ext cx="64100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8017" fill="none" extrusionOk="0">
                    <a:moveTo>
                      <a:pt x="2563" y="0"/>
                    </a:moveTo>
                    <a:lnTo>
                      <a:pt x="1021" y="4166"/>
                    </a:lnTo>
                    <a:lnTo>
                      <a:pt x="0" y="801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1774225" y="2952075"/>
                <a:ext cx="9992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543" fill="none" extrusionOk="0">
                    <a:moveTo>
                      <a:pt x="1" y="0"/>
                    </a:moveTo>
                    <a:lnTo>
                      <a:pt x="3997" y="154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1780000" y="2974550"/>
                <a:ext cx="890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1385" fill="none" extrusionOk="0">
                    <a:moveTo>
                      <a:pt x="0" y="0"/>
                    </a:moveTo>
                    <a:lnTo>
                      <a:pt x="3559" y="138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1919975" y="2963925"/>
                <a:ext cx="3040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10" fill="none" extrusionOk="0">
                    <a:moveTo>
                      <a:pt x="1215" y="1810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1884450" y="2949650"/>
                <a:ext cx="8170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118" fill="none" extrusionOk="0">
                    <a:moveTo>
                      <a:pt x="1" y="0"/>
                    </a:moveTo>
                    <a:lnTo>
                      <a:pt x="3268" y="111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2048725" y="3000050"/>
                <a:ext cx="10537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14" fill="none" extrusionOk="0">
                    <a:moveTo>
                      <a:pt x="0" y="0"/>
                    </a:moveTo>
                    <a:lnTo>
                      <a:pt x="4215" y="211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2129800" y="2941150"/>
                <a:ext cx="110850" cy="111750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4470" fill="none" extrusionOk="0">
                    <a:moveTo>
                      <a:pt x="0" y="4470"/>
                    </a:moveTo>
                    <a:lnTo>
                      <a:pt x="1348" y="0"/>
                    </a:lnTo>
                    <a:lnTo>
                      <a:pt x="4433" y="120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966125" y="2911675"/>
                <a:ext cx="174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1629" fill="none" extrusionOk="0">
                    <a:moveTo>
                      <a:pt x="1" y="1629"/>
                    </a:moveTo>
                    <a:lnTo>
                      <a:pt x="3341" y="1410"/>
                    </a:lnTo>
                    <a:lnTo>
                      <a:pt x="6960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2101250" y="2822125"/>
                <a:ext cx="61675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3073" fill="none" extrusionOk="0">
                    <a:moveTo>
                      <a:pt x="1" y="3073"/>
                    </a:moveTo>
                    <a:lnTo>
                      <a:pt x="246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2178375" y="2829700"/>
                <a:ext cx="30400" cy="726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2904" fill="none" extrusionOk="0">
                    <a:moveTo>
                      <a:pt x="1" y="2903"/>
                    </a:moveTo>
                    <a:lnTo>
                      <a:pt x="1215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2088800" y="2845500"/>
                <a:ext cx="2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980" fill="none" extrusionOk="0">
                    <a:moveTo>
                      <a:pt x="1" y="0"/>
                    </a:moveTo>
                    <a:lnTo>
                      <a:pt x="1" y="19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2049625" y="2883750"/>
                <a:ext cx="36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527" fill="none" extrusionOk="0">
                    <a:moveTo>
                      <a:pt x="147" y="1"/>
                    </a:moveTo>
                    <a:lnTo>
                      <a:pt x="1" y="252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2019275" y="2873725"/>
                <a:ext cx="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8" fill="none" extrusionOk="0">
                    <a:moveTo>
                      <a:pt x="0" y="1"/>
                    </a:moveTo>
                    <a:lnTo>
                      <a:pt x="0" y="303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2000450" y="2866150"/>
                <a:ext cx="5475" cy="838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353" fill="none" extrusionOk="0">
                    <a:moveTo>
                      <a:pt x="219" y="0"/>
                    </a:moveTo>
                    <a:lnTo>
                      <a:pt x="0" y="335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985575" y="2866150"/>
                <a:ext cx="25" cy="85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01" fill="none" extrusionOk="0">
                    <a:moveTo>
                      <a:pt x="0" y="0"/>
                    </a:moveTo>
                    <a:lnTo>
                      <a:pt x="0" y="340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1971300" y="2886475"/>
                <a:ext cx="1594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6377" h="1009" fill="none" extrusionOk="0">
                    <a:moveTo>
                      <a:pt x="0" y="1"/>
                    </a:moveTo>
                    <a:lnTo>
                      <a:pt x="2502" y="1009"/>
                    </a:lnTo>
                    <a:lnTo>
                      <a:pt x="6377" y="88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5600" y="2967250"/>
                <a:ext cx="850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997" fill="none" extrusionOk="0">
                    <a:moveTo>
                      <a:pt x="3401" y="997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1338200" y="2911675"/>
                <a:ext cx="275725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11029" h="2516" fill="none" extrusionOk="0">
                    <a:moveTo>
                      <a:pt x="11029" y="1"/>
                    </a:moveTo>
                    <a:lnTo>
                      <a:pt x="10956" y="2236"/>
                    </a:lnTo>
                    <a:lnTo>
                      <a:pt x="1" y="251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1587800" y="2919875"/>
                <a:ext cx="577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682" fill="none" extrusionOk="0">
                    <a:moveTo>
                      <a:pt x="0" y="1"/>
                    </a:moveTo>
                    <a:lnTo>
                      <a:pt x="2308" y="68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988400" y="2587700"/>
                <a:ext cx="753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" fill="none" extrusionOk="0">
                    <a:moveTo>
                      <a:pt x="1" y="1"/>
                    </a:moveTo>
                    <a:lnTo>
                      <a:pt x="3013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1268675" y="2046325"/>
                <a:ext cx="273000" cy="267525"/>
              </a:xfrm>
              <a:custGeom>
                <a:avLst/>
                <a:gdLst/>
                <a:ahLst/>
                <a:cxnLst/>
                <a:rect l="l" t="t" r="r" b="b"/>
                <a:pathLst>
                  <a:path w="10920" h="10701" fill="none" extrusionOk="0">
                    <a:moveTo>
                      <a:pt x="5939" y="0"/>
                    </a:moveTo>
                    <a:lnTo>
                      <a:pt x="4822" y="2842"/>
                    </a:lnTo>
                    <a:lnTo>
                      <a:pt x="9717" y="2806"/>
                    </a:lnTo>
                    <a:lnTo>
                      <a:pt x="10919" y="5599"/>
                    </a:lnTo>
                    <a:lnTo>
                      <a:pt x="8976" y="10700"/>
                    </a:lnTo>
                    <a:lnTo>
                      <a:pt x="4178" y="9304"/>
                    </a:lnTo>
                    <a:lnTo>
                      <a:pt x="0" y="7919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1519475" y="2244275"/>
                <a:ext cx="1163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1665" fill="none" extrusionOk="0">
                    <a:moveTo>
                      <a:pt x="4652" y="1665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1646700" y="2219700"/>
                <a:ext cx="61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52" fill="none" extrusionOk="0">
                    <a:moveTo>
                      <a:pt x="1" y="1251"/>
                    </a:moveTo>
                    <a:lnTo>
                      <a:pt x="24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1649725" y="2113125"/>
                <a:ext cx="2220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442" fill="none" extrusionOk="0">
                    <a:moveTo>
                      <a:pt x="1" y="0"/>
                    </a:moveTo>
                    <a:lnTo>
                      <a:pt x="888" y="244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14"/>
              <p:cNvSpPr/>
              <p:nvPr/>
            </p:nvSpPr>
            <p:spPr>
              <a:xfrm>
                <a:off x="1646700" y="2120400"/>
                <a:ext cx="270575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3280" fill="none" extrusionOk="0">
                    <a:moveTo>
                      <a:pt x="10822" y="1"/>
                    </a:moveTo>
                    <a:lnTo>
                      <a:pt x="1" y="328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1666450" y="2103700"/>
                <a:ext cx="20350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705" fill="none" extrusionOk="0">
                    <a:moveTo>
                      <a:pt x="0" y="3705"/>
                    </a:moveTo>
                    <a:lnTo>
                      <a:pt x="814" y="984"/>
                    </a:lnTo>
                    <a:lnTo>
                      <a:pt x="498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1677075" y="2149550"/>
                <a:ext cx="565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463" fill="none" extrusionOk="0">
                    <a:moveTo>
                      <a:pt x="0" y="462"/>
                    </a:moveTo>
                    <a:lnTo>
                      <a:pt x="2259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1686775" y="2116450"/>
                <a:ext cx="3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475" fill="none" extrusionOk="0">
                    <a:moveTo>
                      <a:pt x="1300" y="1"/>
                    </a:moveTo>
                    <a:lnTo>
                      <a:pt x="1" y="47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1517350" y="2109775"/>
                <a:ext cx="367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3062" fill="none" extrusionOk="0">
                    <a:moveTo>
                      <a:pt x="0" y="0"/>
                    </a:moveTo>
                    <a:lnTo>
                      <a:pt x="1470" y="1069"/>
                    </a:lnTo>
                    <a:lnTo>
                      <a:pt x="1470" y="2442"/>
                    </a:lnTo>
                    <a:lnTo>
                      <a:pt x="972" y="306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1564425" y="2170800"/>
                <a:ext cx="841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985" fill="none" extrusionOk="0">
                    <a:moveTo>
                      <a:pt x="0" y="985"/>
                    </a:moveTo>
                    <a:lnTo>
                      <a:pt x="316" y="1"/>
                    </a:lnTo>
                    <a:lnTo>
                      <a:pt x="3364" y="74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1572300" y="2107350"/>
                <a:ext cx="61375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689" fill="none" extrusionOk="0">
                    <a:moveTo>
                      <a:pt x="2454" y="1689"/>
                    </a:moveTo>
                    <a:lnTo>
                      <a:pt x="1" y="1069"/>
                    </a:ln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1676750" y="2288925"/>
                <a:ext cx="7625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531" fill="none" extrusionOk="0">
                    <a:moveTo>
                      <a:pt x="1" y="195"/>
                    </a:moveTo>
                    <a:lnTo>
                      <a:pt x="681" y="1531"/>
                    </a:lnTo>
                    <a:lnTo>
                      <a:pt x="305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14"/>
              <p:cNvSpPr/>
              <p:nvPr/>
            </p:nvSpPr>
            <p:spPr>
              <a:xfrm>
                <a:off x="1652775" y="2364225"/>
                <a:ext cx="240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252" fill="none" extrusionOk="0">
                    <a:moveTo>
                      <a:pt x="960" y="0"/>
                    </a:moveTo>
                    <a:lnTo>
                      <a:pt x="0" y="425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1816125" y="2265250"/>
                <a:ext cx="401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44" fill="none" extrusionOk="0">
                    <a:moveTo>
                      <a:pt x="1" y="0"/>
                    </a:moveTo>
                    <a:lnTo>
                      <a:pt x="1604" y="644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1844075" y="2252175"/>
                <a:ext cx="9125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61" fill="none" extrusionOk="0">
                    <a:moveTo>
                      <a:pt x="365" y="1"/>
                    </a:moveTo>
                    <a:lnTo>
                      <a:pt x="0" y="96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1909950" y="2190250"/>
                <a:ext cx="147000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887" fill="none" extrusionOk="0">
                    <a:moveTo>
                      <a:pt x="1" y="0"/>
                    </a:moveTo>
                    <a:lnTo>
                      <a:pt x="5879" y="887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1951250" y="2198750"/>
                <a:ext cx="1490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976" fill="none" extrusionOk="0">
                    <a:moveTo>
                      <a:pt x="1" y="2976"/>
                    </a:moveTo>
                    <a:lnTo>
                      <a:pt x="59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1897500" y="2230625"/>
                <a:ext cx="59250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69" fill="none" extrusionOk="0">
                    <a:moveTo>
                      <a:pt x="1" y="0"/>
                    </a:moveTo>
                    <a:lnTo>
                      <a:pt x="2369" y="66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2045075" y="2219700"/>
                <a:ext cx="11785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48" fill="none" extrusionOk="0">
                    <a:moveTo>
                      <a:pt x="1" y="2053"/>
                    </a:moveTo>
                    <a:lnTo>
                      <a:pt x="3158" y="2648"/>
                    </a:lnTo>
                    <a:lnTo>
                      <a:pt x="4300" y="2356"/>
                    </a:lnTo>
                    <a:lnTo>
                      <a:pt x="4713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2152575" y="2233050"/>
                <a:ext cx="65600" cy="644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576" fill="none" extrusionOk="0">
                    <a:moveTo>
                      <a:pt x="2624" y="1"/>
                    </a:moveTo>
                    <a:lnTo>
                      <a:pt x="1725" y="2575"/>
                    </a:lnTo>
                    <a:lnTo>
                      <a:pt x="0" y="182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1827675" y="2029625"/>
                <a:ext cx="996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3948" fill="none" extrusionOk="0">
                    <a:moveTo>
                      <a:pt x="0" y="1045"/>
                    </a:moveTo>
                    <a:lnTo>
                      <a:pt x="838" y="3947"/>
                    </a:lnTo>
                    <a:lnTo>
                      <a:pt x="2794" y="1506"/>
                    </a:lnTo>
                    <a:lnTo>
                      <a:pt x="3753" y="1603"/>
                    </a:lnTo>
                    <a:lnTo>
                      <a:pt x="3984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1268050" y="2202375"/>
                <a:ext cx="698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694" fill="none" extrusionOk="0">
                    <a:moveTo>
                      <a:pt x="1" y="1"/>
                    </a:moveTo>
                    <a:lnTo>
                      <a:pt x="2794" y="69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1224025" y="2195400"/>
                <a:ext cx="702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835" fill="none" extrusionOk="0">
                    <a:moveTo>
                      <a:pt x="280" y="1835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1203375" y="2205725"/>
                <a:ext cx="4315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7" fill="none" extrusionOk="0">
                    <a:moveTo>
                      <a:pt x="1726" y="0"/>
                    </a:moveTo>
                    <a:lnTo>
                      <a:pt x="1" y="14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1361275" y="2234875"/>
                <a:ext cx="434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71" fill="none" extrusionOk="0">
                    <a:moveTo>
                      <a:pt x="1737" y="170"/>
                    </a:moveTo>
                    <a:lnTo>
                      <a:pt x="1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>
                <a:off x="1224325" y="2386400"/>
                <a:ext cx="16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694" h="851" fill="none" extrusionOk="0">
                    <a:moveTo>
                      <a:pt x="1" y="850"/>
                    </a:moveTo>
                    <a:cubicBezTo>
                      <a:pt x="1" y="850"/>
                      <a:pt x="681" y="559"/>
                      <a:pt x="888" y="850"/>
                    </a:cubicBezTo>
                    <a:cubicBezTo>
                      <a:pt x="888" y="850"/>
                      <a:pt x="1131" y="0"/>
                      <a:pt x="1969" y="437"/>
                    </a:cubicBezTo>
                    <a:cubicBezTo>
                      <a:pt x="1969" y="437"/>
                      <a:pt x="2102" y="243"/>
                      <a:pt x="2624" y="243"/>
                    </a:cubicBezTo>
                    <a:lnTo>
                      <a:pt x="6693" y="24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14"/>
              <p:cNvSpPr/>
              <p:nvPr/>
            </p:nvSpPr>
            <p:spPr>
              <a:xfrm>
                <a:off x="1240425" y="2434975"/>
                <a:ext cx="61675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803" fill="none" extrusionOk="0">
                    <a:moveTo>
                      <a:pt x="1" y="802"/>
                    </a:moveTo>
                    <a:lnTo>
                      <a:pt x="2466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14"/>
              <p:cNvSpPr/>
              <p:nvPr/>
            </p:nvSpPr>
            <p:spPr>
              <a:xfrm>
                <a:off x="1246500" y="2407350"/>
                <a:ext cx="134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652" fill="none" extrusionOk="0">
                    <a:moveTo>
                      <a:pt x="1" y="0"/>
                    </a:moveTo>
                    <a:lnTo>
                      <a:pt x="535" y="1652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6" name="Google Shape;626;p14"/>
              <p:cNvSpPr/>
              <p:nvPr/>
            </p:nvSpPr>
            <p:spPr>
              <a:xfrm>
                <a:off x="1273525" y="2397025"/>
                <a:ext cx="124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725" fill="none" extrusionOk="0">
                    <a:moveTo>
                      <a:pt x="1" y="0"/>
                    </a:moveTo>
                    <a:lnTo>
                      <a:pt x="499" y="1725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>
                <a:off x="1122000" y="1667375"/>
                <a:ext cx="1752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7215" fill="none" extrusionOk="0">
                    <a:moveTo>
                      <a:pt x="7009" y="5940"/>
                    </a:moveTo>
                    <a:lnTo>
                      <a:pt x="5734" y="7215"/>
                    </a:lnTo>
                    <a:lnTo>
                      <a:pt x="305" y="1604"/>
                    </a:lnTo>
                    <a:cubicBezTo>
                      <a:pt x="305" y="1604"/>
                      <a:pt x="1" y="1154"/>
                      <a:pt x="657" y="583"/>
                    </a:cubicBezTo>
                    <a:cubicBezTo>
                      <a:pt x="1325" y="0"/>
                      <a:pt x="1701" y="510"/>
                      <a:pt x="1701" y="510"/>
                    </a:cubicBezTo>
                    <a:close/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1098325" y="1706225"/>
                <a:ext cx="31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50" fill="none" extrusionOk="0">
                    <a:moveTo>
                      <a:pt x="1252" y="50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162700" y="1598450"/>
                <a:ext cx="2150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71" fill="none" extrusionOk="0">
                    <a:moveTo>
                      <a:pt x="0" y="3170"/>
                    </a:moveTo>
                    <a:lnTo>
                      <a:pt x="85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1139625" y="1642175"/>
                <a:ext cx="9750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863" fill="none" extrusionOk="0">
                    <a:moveTo>
                      <a:pt x="3899" y="0"/>
                    </a:moveTo>
                    <a:lnTo>
                      <a:pt x="0" y="386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1152375" y="1647625"/>
                <a:ext cx="121475" cy="229275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9171" fill="none" extrusionOk="0">
                    <a:moveTo>
                      <a:pt x="3644" y="9171"/>
                    </a:moveTo>
                    <a:lnTo>
                      <a:pt x="0" y="5673"/>
                    </a:lnTo>
                    <a:lnTo>
                      <a:pt x="2648" y="3037"/>
                    </a:lnTo>
                    <a:cubicBezTo>
                      <a:pt x="2648" y="3037"/>
                      <a:pt x="3341" y="2551"/>
                      <a:pt x="3814" y="2369"/>
                    </a:cubicBezTo>
                    <a:cubicBezTo>
                      <a:pt x="4264" y="2187"/>
                      <a:pt x="4859" y="2114"/>
                      <a:pt x="4774" y="1604"/>
                    </a:cubicBezTo>
                    <a:cubicBezTo>
                      <a:pt x="4677" y="1082"/>
                      <a:pt x="3170" y="1"/>
                      <a:pt x="3170" y="1"/>
                    </a:cubicBez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>
                <a:off x="1196400" y="1745700"/>
                <a:ext cx="70775" cy="8810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524" fill="none" extrusionOk="0">
                    <a:moveTo>
                      <a:pt x="1" y="1"/>
                    </a:moveTo>
                    <a:lnTo>
                      <a:pt x="2831" y="2807"/>
                    </a:lnTo>
                    <a:lnTo>
                      <a:pt x="2211" y="3523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>
                <a:off x="1212500" y="1761200"/>
                <a:ext cx="316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76" fill="none" extrusionOk="0">
                    <a:moveTo>
                      <a:pt x="1263" y="0"/>
                    </a:moveTo>
                    <a:lnTo>
                      <a:pt x="0" y="1276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1164825" y="1777600"/>
                <a:ext cx="87475" cy="8715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3486" fill="none" extrusionOk="0">
                    <a:moveTo>
                      <a:pt x="3498" y="3486"/>
                    </a:moveTo>
                    <a:lnTo>
                      <a:pt x="0" y="0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1110775" y="1609675"/>
                <a:ext cx="176125" cy="228975"/>
              </a:xfrm>
              <a:custGeom>
                <a:avLst/>
                <a:gdLst/>
                <a:ahLst/>
                <a:cxnLst/>
                <a:rect l="l" t="t" r="r" b="b"/>
                <a:pathLst>
                  <a:path w="7045" h="9159" fill="none" extrusionOk="0">
                    <a:moveTo>
                      <a:pt x="2077" y="6110"/>
                    </a:moveTo>
                    <a:lnTo>
                      <a:pt x="1" y="3863"/>
                    </a:lnTo>
                    <a:lnTo>
                      <a:pt x="2175" y="1"/>
                    </a:lnTo>
                    <a:lnTo>
                      <a:pt x="4543" y="1810"/>
                    </a:lnTo>
                    <a:lnTo>
                      <a:pt x="7045" y="7895"/>
                    </a:lnTo>
                    <a:lnTo>
                      <a:pt x="5830" y="9158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1176350" y="1824350"/>
                <a:ext cx="6077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2357" fill="none" extrusionOk="0">
                    <a:moveTo>
                      <a:pt x="2430" y="2357"/>
                    </a:moveTo>
                    <a:lnTo>
                      <a:pt x="1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276250" y="1745700"/>
                <a:ext cx="121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447" fill="none" extrusionOk="0">
                    <a:moveTo>
                      <a:pt x="1" y="1446"/>
                    </a:moveTo>
                    <a:lnTo>
                      <a:pt x="487" y="1276"/>
                    </a:lnTo>
                    <a:lnTo>
                      <a:pt x="244" y="1"/>
                    </a:lnTo>
                  </a:path>
                </a:pathLst>
              </a:custGeom>
              <a:noFill/>
              <a:ln w="39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306725" y="1107750"/>
                <a:ext cx="1499725" cy="1945150"/>
              </a:xfrm>
              <a:custGeom>
                <a:avLst/>
                <a:gdLst/>
                <a:ahLst/>
                <a:cxnLst/>
                <a:rect l="l" t="t" r="r" b="b"/>
                <a:pathLst>
                  <a:path w="59989" h="77806" fill="none" extrusionOk="0">
                    <a:moveTo>
                      <a:pt x="1" y="1"/>
                    </a:moveTo>
                    <a:cubicBezTo>
                      <a:pt x="1" y="1"/>
                      <a:pt x="5551" y="6754"/>
                      <a:pt x="8964" y="9329"/>
                    </a:cubicBezTo>
                    <a:cubicBezTo>
                      <a:pt x="12377" y="11916"/>
                      <a:pt x="24292" y="21936"/>
                      <a:pt x="25361" y="23296"/>
                    </a:cubicBezTo>
                    <a:cubicBezTo>
                      <a:pt x="26418" y="24669"/>
                      <a:pt x="28094" y="25652"/>
                      <a:pt x="28543" y="26491"/>
                    </a:cubicBezTo>
                    <a:cubicBezTo>
                      <a:pt x="29005" y="27329"/>
                      <a:pt x="32952" y="41065"/>
                      <a:pt x="33790" y="43725"/>
                    </a:cubicBezTo>
                    <a:cubicBezTo>
                      <a:pt x="34616" y="46373"/>
                      <a:pt x="37203" y="53587"/>
                      <a:pt x="37203" y="53587"/>
                    </a:cubicBezTo>
                    <a:cubicBezTo>
                      <a:pt x="37203" y="53587"/>
                      <a:pt x="37956" y="55409"/>
                      <a:pt x="39098" y="55106"/>
                    </a:cubicBezTo>
                    <a:cubicBezTo>
                      <a:pt x="39098" y="55106"/>
                      <a:pt x="40470" y="55033"/>
                      <a:pt x="39632" y="52373"/>
                    </a:cubicBezTo>
                    <a:cubicBezTo>
                      <a:pt x="38794" y="49713"/>
                      <a:pt x="37252" y="43677"/>
                      <a:pt x="40191" y="35770"/>
                    </a:cubicBezTo>
                    <a:cubicBezTo>
                      <a:pt x="40191" y="35770"/>
                      <a:pt x="44235" y="44029"/>
                      <a:pt x="45511" y="45547"/>
                    </a:cubicBezTo>
                    <a:cubicBezTo>
                      <a:pt x="46786" y="47065"/>
                      <a:pt x="50430" y="52834"/>
                      <a:pt x="51413" y="53587"/>
                    </a:cubicBezTo>
                    <a:cubicBezTo>
                      <a:pt x="52397" y="54353"/>
                      <a:pt x="53004" y="55786"/>
                      <a:pt x="53842" y="56782"/>
                    </a:cubicBezTo>
                    <a:cubicBezTo>
                      <a:pt x="54680" y="57765"/>
                      <a:pt x="54899" y="59053"/>
                      <a:pt x="56417" y="60267"/>
                    </a:cubicBezTo>
                    <a:cubicBezTo>
                      <a:pt x="57936" y="61482"/>
                      <a:pt x="59004" y="64591"/>
                      <a:pt x="58324" y="68393"/>
                    </a:cubicBezTo>
                    <a:cubicBezTo>
                      <a:pt x="57632" y="72182"/>
                      <a:pt x="59988" y="77806"/>
                      <a:pt x="59988" y="77806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1646700" y="220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14"/>
              <p:cNvSpPr/>
              <p:nvPr/>
            </p:nvSpPr>
            <p:spPr>
              <a:xfrm>
                <a:off x="1917250" y="2120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14"/>
              <p:cNvSpPr/>
              <p:nvPr/>
            </p:nvSpPr>
            <p:spPr>
              <a:xfrm>
                <a:off x="1796700" y="1244100"/>
                <a:ext cx="120575" cy="38110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15244" fill="none" extrusionOk="0">
                    <a:moveTo>
                      <a:pt x="4822" y="0"/>
                    </a:moveTo>
                    <a:cubicBezTo>
                      <a:pt x="4822" y="0"/>
                      <a:pt x="4154" y="3425"/>
                      <a:pt x="2940" y="5478"/>
                    </a:cubicBezTo>
                    <a:cubicBezTo>
                      <a:pt x="1725" y="7518"/>
                      <a:pt x="73" y="12717"/>
                      <a:pt x="0" y="15243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14"/>
              <p:cNvSpPr/>
              <p:nvPr/>
            </p:nvSpPr>
            <p:spPr>
              <a:xfrm>
                <a:off x="1208250" y="1362225"/>
                <a:ext cx="208325" cy="450000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18000" fill="none" extrusionOk="0">
                    <a:moveTo>
                      <a:pt x="0" y="0"/>
                    </a:moveTo>
                    <a:lnTo>
                      <a:pt x="4482" y="18000"/>
                    </a:lnTo>
                    <a:cubicBezTo>
                      <a:pt x="4482" y="18000"/>
                      <a:pt x="4105" y="15036"/>
                      <a:pt x="5089" y="13214"/>
                    </a:cubicBezTo>
                    <a:cubicBezTo>
                      <a:pt x="6073" y="11393"/>
                      <a:pt x="8332" y="5101"/>
                      <a:pt x="8332" y="510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1020300" y="1117175"/>
                <a:ext cx="134825" cy="652850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6114" fill="none" extrusionOk="0">
                    <a:moveTo>
                      <a:pt x="0" y="26114"/>
                    </a:moveTo>
                    <a:lnTo>
                      <a:pt x="5393" y="1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963500" y="1117175"/>
                <a:ext cx="738175" cy="142425"/>
              </a:xfrm>
              <a:custGeom>
                <a:avLst/>
                <a:gdLst/>
                <a:ahLst/>
                <a:cxnLst/>
                <a:rect l="l" t="t" r="r" b="b"/>
                <a:pathLst>
                  <a:path w="29527" h="5697" fill="none" extrusionOk="0">
                    <a:moveTo>
                      <a:pt x="1" y="1"/>
                    </a:moveTo>
                    <a:cubicBezTo>
                      <a:pt x="1" y="1"/>
                      <a:pt x="900" y="5697"/>
                      <a:pt x="8709" y="4251"/>
                    </a:cubicBezTo>
                    <a:cubicBezTo>
                      <a:pt x="16543" y="2806"/>
                      <a:pt x="29527" y="1"/>
                      <a:pt x="29527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1526150" y="1144800"/>
                <a:ext cx="4557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4374" fill="none" extrusionOk="0">
                    <a:moveTo>
                      <a:pt x="1823" y="1"/>
                    </a:moveTo>
                    <a:lnTo>
                      <a:pt x="1" y="4373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519275" y="1117175"/>
                <a:ext cx="381700" cy="647075"/>
              </a:xfrm>
              <a:custGeom>
                <a:avLst/>
                <a:gdLst/>
                <a:ahLst/>
                <a:cxnLst/>
                <a:rect l="l" t="t" r="r" b="b"/>
                <a:pathLst>
                  <a:path w="15268" h="25883" fill="none" extrusionOk="0">
                    <a:moveTo>
                      <a:pt x="15268" y="1"/>
                    </a:moveTo>
                    <a:cubicBezTo>
                      <a:pt x="15268" y="1"/>
                      <a:pt x="8163" y="16689"/>
                      <a:pt x="1" y="25883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306725" y="2018675"/>
                <a:ext cx="711150" cy="933425"/>
              </a:xfrm>
              <a:custGeom>
                <a:avLst/>
                <a:gdLst/>
                <a:ahLst/>
                <a:cxnLst/>
                <a:rect l="l" t="t" r="r" b="b"/>
                <a:pathLst>
                  <a:path w="28446" h="37337" fill="none" extrusionOk="0">
                    <a:moveTo>
                      <a:pt x="1" y="1"/>
                    </a:moveTo>
                    <a:cubicBezTo>
                      <a:pt x="1" y="1"/>
                      <a:pt x="17843" y="21171"/>
                      <a:pt x="18450" y="22312"/>
                    </a:cubicBezTo>
                    <a:cubicBezTo>
                      <a:pt x="19057" y="23454"/>
                      <a:pt x="24596" y="37069"/>
                      <a:pt x="25288" y="37203"/>
                    </a:cubicBezTo>
                    <a:cubicBezTo>
                      <a:pt x="25968" y="37336"/>
                      <a:pt x="28446" y="33474"/>
                      <a:pt x="28446" y="33474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912200" y="2819375"/>
                <a:ext cx="32795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13118" h="9341" fill="none" extrusionOk="0">
                    <a:moveTo>
                      <a:pt x="0" y="3401"/>
                    </a:moveTo>
                    <a:cubicBezTo>
                      <a:pt x="0" y="3401"/>
                      <a:pt x="1555" y="1"/>
                      <a:pt x="2672" y="608"/>
                    </a:cubicBezTo>
                    <a:cubicBezTo>
                      <a:pt x="3802" y="1215"/>
                      <a:pt x="7336" y="2503"/>
                      <a:pt x="9583" y="4968"/>
                    </a:cubicBezTo>
                    <a:cubicBezTo>
                      <a:pt x="11830" y="7446"/>
                      <a:pt x="13118" y="9341"/>
                      <a:pt x="13118" y="934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14"/>
              <p:cNvSpPr/>
              <p:nvPr/>
            </p:nvSpPr>
            <p:spPr>
              <a:xfrm>
                <a:off x="896400" y="2770200"/>
                <a:ext cx="74272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29709" h="11308" fill="none" extrusionOk="0">
                    <a:moveTo>
                      <a:pt x="29709" y="0"/>
                    </a:moveTo>
                    <a:lnTo>
                      <a:pt x="8442" y="5368"/>
                    </a:lnTo>
                    <a:lnTo>
                      <a:pt x="1701" y="7142"/>
                    </a:lnTo>
                    <a:lnTo>
                      <a:pt x="1" y="11308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1328175" y="2828500"/>
                <a:ext cx="8050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4507" fill="none" extrusionOk="0">
                    <a:moveTo>
                      <a:pt x="3219" y="0"/>
                    </a:moveTo>
                    <a:lnTo>
                      <a:pt x="1" y="4506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306725" y="2551875"/>
                <a:ext cx="1933925" cy="397800"/>
              </a:xfrm>
              <a:custGeom>
                <a:avLst/>
                <a:gdLst/>
                <a:ahLst/>
                <a:cxnLst/>
                <a:rect l="l" t="t" r="r" b="b"/>
                <a:pathLst>
                  <a:path w="77357" h="15912" fill="none" extrusionOk="0">
                    <a:moveTo>
                      <a:pt x="1" y="839"/>
                    </a:moveTo>
                    <a:cubicBezTo>
                      <a:pt x="1" y="839"/>
                      <a:pt x="9268" y="0"/>
                      <a:pt x="12232" y="377"/>
                    </a:cubicBezTo>
                    <a:cubicBezTo>
                      <a:pt x="15183" y="753"/>
                      <a:pt x="46543" y="7130"/>
                      <a:pt x="50490" y="7968"/>
                    </a:cubicBezTo>
                    <a:cubicBezTo>
                      <a:pt x="54438" y="8806"/>
                      <a:pt x="73640" y="14041"/>
                      <a:pt x="77356" y="1591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306725" y="2437100"/>
                <a:ext cx="1295050" cy="317025"/>
              </a:xfrm>
              <a:custGeom>
                <a:avLst/>
                <a:gdLst/>
                <a:ahLst/>
                <a:cxnLst/>
                <a:rect l="l" t="t" r="r" b="b"/>
                <a:pathLst>
                  <a:path w="51802" h="12681" fill="none" extrusionOk="0">
                    <a:moveTo>
                      <a:pt x="1" y="12680"/>
                    </a:moveTo>
                    <a:cubicBezTo>
                      <a:pt x="1" y="12680"/>
                      <a:pt x="3122" y="10810"/>
                      <a:pt x="5770" y="9984"/>
                    </a:cubicBezTo>
                    <a:cubicBezTo>
                      <a:pt x="8430" y="9146"/>
                      <a:pt x="16495" y="6899"/>
                      <a:pt x="18729" y="6170"/>
                    </a:cubicBezTo>
                    <a:cubicBezTo>
                      <a:pt x="20952" y="5442"/>
                      <a:pt x="25288" y="4822"/>
                      <a:pt x="27936" y="4434"/>
                    </a:cubicBezTo>
                    <a:cubicBezTo>
                      <a:pt x="30596" y="4057"/>
                      <a:pt x="37737" y="2162"/>
                      <a:pt x="39098" y="1932"/>
                    </a:cubicBezTo>
                    <a:cubicBezTo>
                      <a:pt x="39098" y="1932"/>
                      <a:pt x="39839" y="1944"/>
                      <a:pt x="39863" y="1118"/>
                    </a:cubicBezTo>
                    <a:cubicBezTo>
                      <a:pt x="39863" y="1118"/>
                      <a:pt x="41636" y="37"/>
                      <a:pt x="44879" y="644"/>
                    </a:cubicBezTo>
                    <a:cubicBezTo>
                      <a:pt x="48134" y="1251"/>
                      <a:pt x="50527" y="0"/>
                      <a:pt x="51802" y="778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1053375" y="2018975"/>
                <a:ext cx="249025" cy="8141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32564" fill="none" extrusionOk="0">
                    <a:moveTo>
                      <a:pt x="9960" y="32563"/>
                    </a:moveTo>
                    <a:lnTo>
                      <a:pt x="875" y="25288"/>
                    </a:lnTo>
                    <a:cubicBezTo>
                      <a:pt x="875" y="25288"/>
                      <a:pt x="1" y="22057"/>
                      <a:pt x="475" y="20636"/>
                    </a:cubicBezTo>
                    <a:cubicBezTo>
                      <a:pt x="936" y="19203"/>
                      <a:pt x="790" y="4859"/>
                      <a:pt x="1750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631325" y="2160775"/>
                <a:ext cx="335850" cy="672000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26880" fill="none" extrusionOk="0">
                    <a:moveTo>
                      <a:pt x="1" y="1"/>
                    </a:moveTo>
                    <a:cubicBezTo>
                      <a:pt x="1" y="1"/>
                      <a:pt x="2430" y="4641"/>
                      <a:pt x="4932" y="7446"/>
                    </a:cubicBezTo>
                    <a:cubicBezTo>
                      <a:pt x="7446" y="10252"/>
                      <a:pt x="10482" y="13215"/>
                      <a:pt x="10786" y="14430"/>
                    </a:cubicBezTo>
                    <a:cubicBezTo>
                      <a:pt x="11090" y="15644"/>
                      <a:pt x="8976" y="24742"/>
                      <a:pt x="8976" y="24742"/>
                    </a:cubicBezTo>
                    <a:lnTo>
                      <a:pt x="13434" y="26879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306725" y="2679100"/>
                <a:ext cx="685350" cy="373800"/>
              </a:xfrm>
              <a:custGeom>
                <a:avLst/>
                <a:gdLst/>
                <a:ahLst/>
                <a:cxnLst/>
                <a:rect l="l" t="t" r="r" b="b"/>
                <a:pathLst>
                  <a:path w="27414" h="14952" fill="none" extrusionOk="0">
                    <a:moveTo>
                      <a:pt x="1" y="0"/>
                    </a:moveTo>
                    <a:cubicBezTo>
                      <a:pt x="1" y="0"/>
                      <a:pt x="3426" y="1361"/>
                      <a:pt x="5551" y="2648"/>
                    </a:cubicBezTo>
                    <a:cubicBezTo>
                      <a:pt x="7665" y="3948"/>
                      <a:pt x="11843" y="5235"/>
                      <a:pt x="13142" y="6377"/>
                    </a:cubicBezTo>
                    <a:cubicBezTo>
                      <a:pt x="14430" y="7506"/>
                      <a:pt x="17393" y="10021"/>
                      <a:pt x="19895" y="11004"/>
                    </a:cubicBezTo>
                    <a:cubicBezTo>
                      <a:pt x="22397" y="11988"/>
                      <a:pt x="26345" y="13883"/>
                      <a:pt x="27414" y="14952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502275" y="2173850"/>
                <a:ext cx="113900" cy="879050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35162" fill="none" extrusionOk="0">
                    <a:moveTo>
                      <a:pt x="1" y="35162"/>
                    </a:moveTo>
                    <a:cubicBezTo>
                      <a:pt x="1" y="35162"/>
                      <a:pt x="4130" y="29162"/>
                      <a:pt x="4337" y="25943"/>
                    </a:cubicBezTo>
                    <a:cubicBezTo>
                      <a:pt x="4555" y="22712"/>
                      <a:pt x="3572" y="15607"/>
                      <a:pt x="3499" y="12401"/>
                    </a:cubicBezTo>
                    <a:cubicBezTo>
                      <a:pt x="3414" y="9194"/>
                      <a:pt x="2903" y="0"/>
                      <a:pt x="2903" y="0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1538600" y="2564625"/>
                <a:ext cx="137275" cy="488575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19543" fill="none" extrusionOk="0">
                    <a:moveTo>
                      <a:pt x="5491" y="1"/>
                    </a:moveTo>
                    <a:cubicBezTo>
                      <a:pt x="5491" y="1"/>
                      <a:pt x="5235" y="4215"/>
                      <a:pt x="4021" y="8235"/>
                    </a:cubicBezTo>
                    <a:cubicBezTo>
                      <a:pt x="2806" y="12255"/>
                      <a:pt x="1" y="19543"/>
                      <a:pt x="1" y="19543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1607225" y="2782950"/>
                <a:ext cx="89600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10798" fill="none" extrusionOk="0">
                    <a:moveTo>
                      <a:pt x="3584" y="0"/>
                    </a:moveTo>
                    <a:lnTo>
                      <a:pt x="1" y="10798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1866850" y="2967250"/>
                <a:ext cx="167025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3426" fill="none" extrusionOk="0">
                    <a:moveTo>
                      <a:pt x="0" y="3426"/>
                    </a:moveTo>
                    <a:cubicBezTo>
                      <a:pt x="0" y="3426"/>
                      <a:pt x="4858" y="912"/>
                      <a:pt x="6680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1939725" y="2928075"/>
                <a:ext cx="247775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4993" fill="none" extrusionOk="0">
                    <a:moveTo>
                      <a:pt x="0" y="4993"/>
                    </a:moveTo>
                    <a:cubicBezTo>
                      <a:pt x="0" y="4993"/>
                      <a:pt x="6364" y="1981"/>
                      <a:pt x="9911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1309350" y="2873725"/>
                <a:ext cx="483425" cy="143950"/>
              </a:xfrm>
              <a:custGeom>
                <a:avLst/>
                <a:gdLst/>
                <a:ahLst/>
                <a:cxnLst/>
                <a:rect l="l" t="t" r="r" b="b"/>
                <a:pathLst>
                  <a:path w="19337" h="5758" fill="none" extrusionOk="0">
                    <a:moveTo>
                      <a:pt x="19337" y="5758"/>
                    </a:moveTo>
                    <a:lnTo>
                      <a:pt x="1" y="1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1470900" y="2803900"/>
                <a:ext cx="50425" cy="249000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9960" fill="none" extrusionOk="0">
                    <a:moveTo>
                      <a:pt x="1373" y="0"/>
                    </a:moveTo>
                    <a:cubicBezTo>
                      <a:pt x="1373" y="0"/>
                      <a:pt x="2016" y="4494"/>
                      <a:pt x="0" y="9960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1212200" y="2857025"/>
                <a:ext cx="92925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6317" fill="none" extrusionOk="0">
                    <a:moveTo>
                      <a:pt x="0" y="6316"/>
                    </a:moveTo>
                    <a:lnTo>
                      <a:pt x="3717" y="1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992050" y="2650850"/>
                <a:ext cx="83825" cy="190125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7605" fill="none" extrusionOk="0">
                    <a:moveTo>
                      <a:pt x="3353" y="1"/>
                    </a:moveTo>
                    <a:lnTo>
                      <a:pt x="1" y="7604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470700" y="2660875"/>
                <a:ext cx="58575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3430" h="3949" fill="none" extrusionOk="0">
                    <a:moveTo>
                      <a:pt x="1" y="3948"/>
                    </a:moveTo>
                    <a:cubicBezTo>
                      <a:pt x="1" y="3948"/>
                      <a:pt x="8284" y="1"/>
                      <a:pt x="13531" y="402"/>
                    </a:cubicBezTo>
                    <a:cubicBezTo>
                      <a:pt x="18802" y="814"/>
                      <a:pt x="23429" y="1361"/>
                      <a:pt x="23429" y="136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306725" y="2558550"/>
                <a:ext cx="245975" cy="409025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16361" fill="none" extrusionOk="0">
                    <a:moveTo>
                      <a:pt x="1" y="16361"/>
                    </a:moveTo>
                    <a:cubicBezTo>
                      <a:pt x="1" y="16361"/>
                      <a:pt x="6159" y="13749"/>
                      <a:pt x="7446" y="11940"/>
                    </a:cubicBezTo>
                    <a:cubicBezTo>
                      <a:pt x="8734" y="10130"/>
                      <a:pt x="9839" y="7434"/>
                      <a:pt x="9632" y="6073"/>
                    </a:cubicBezTo>
                    <a:cubicBezTo>
                      <a:pt x="9414" y="4725"/>
                      <a:pt x="8964" y="1422"/>
                      <a:pt x="9037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1284150" y="2485375"/>
                <a:ext cx="494350" cy="347700"/>
              </a:xfrm>
              <a:custGeom>
                <a:avLst/>
                <a:gdLst/>
                <a:ahLst/>
                <a:cxnLst/>
                <a:rect l="l" t="t" r="r" b="b"/>
                <a:pathLst>
                  <a:path w="19774" h="13908" fill="none" extrusionOk="0">
                    <a:moveTo>
                      <a:pt x="3596" y="13907"/>
                    </a:moveTo>
                    <a:lnTo>
                      <a:pt x="1" y="1"/>
                    </a:lnTo>
                    <a:lnTo>
                      <a:pt x="19774" y="1567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1568975" y="2140150"/>
                <a:ext cx="671675" cy="610925"/>
              </a:xfrm>
              <a:custGeom>
                <a:avLst/>
                <a:gdLst/>
                <a:ahLst/>
                <a:cxnLst/>
                <a:rect l="l" t="t" r="r" b="b"/>
                <a:pathLst>
                  <a:path w="26867" h="24437" fill="none" extrusionOk="0">
                    <a:moveTo>
                      <a:pt x="0" y="24437"/>
                    </a:moveTo>
                    <a:lnTo>
                      <a:pt x="2806" y="14769"/>
                    </a:lnTo>
                    <a:cubicBezTo>
                      <a:pt x="2806" y="14769"/>
                      <a:pt x="7190" y="10700"/>
                      <a:pt x="11915" y="8344"/>
                    </a:cubicBezTo>
                    <a:cubicBezTo>
                      <a:pt x="16615" y="5988"/>
                      <a:pt x="25506" y="3255"/>
                      <a:pt x="26866" y="0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306725" y="1764225"/>
                <a:ext cx="2125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3949" fill="none" extrusionOk="0">
                    <a:moveTo>
                      <a:pt x="1" y="3948"/>
                    </a:moveTo>
                    <a:cubicBezTo>
                      <a:pt x="1" y="3948"/>
                      <a:pt x="5928" y="1373"/>
                      <a:pt x="8503" y="1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1294475" y="2320200"/>
                <a:ext cx="946175" cy="732700"/>
              </a:xfrm>
              <a:custGeom>
                <a:avLst/>
                <a:gdLst/>
                <a:ahLst/>
                <a:cxnLst/>
                <a:rect l="l" t="t" r="r" b="b"/>
                <a:pathLst>
                  <a:path w="37847" h="29308" fill="none" extrusionOk="0">
                    <a:moveTo>
                      <a:pt x="37846" y="0"/>
                    </a:moveTo>
                    <a:cubicBezTo>
                      <a:pt x="37846" y="0"/>
                      <a:pt x="35417" y="2126"/>
                      <a:pt x="27450" y="5089"/>
                    </a:cubicBezTo>
                    <a:cubicBezTo>
                      <a:pt x="19482" y="8053"/>
                      <a:pt x="3365" y="14429"/>
                      <a:pt x="2150" y="15037"/>
                    </a:cubicBezTo>
                    <a:cubicBezTo>
                      <a:pt x="936" y="15644"/>
                      <a:pt x="1" y="19652"/>
                      <a:pt x="426" y="21474"/>
                    </a:cubicBezTo>
                    <a:cubicBezTo>
                      <a:pt x="851" y="23296"/>
                      <a:pt x="2673" y="29308"/>
                      <a:pt x="2673" y="29308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306725" y="1694100"/>
                <a:ext cx="687175" cy="1115900"/>
              </a:xfrm>
              <a:custGeom>
                <a:avLst/>
                <a:gdLst/>
                <a:ahLst/>
                <a:cxnLst/>
                <a:rect l="l" t="t" r="r" b="b"/>
                <a:pathLst>
                  <a:path w="27487" h="44636" fill="none" extrusionOk="0">
                    <a:moveTo>
                      <a:pt x="1" y="1968"/>
                    </a:moveTo>
                    <a:cubicBezTo>
                      <a:pt x="1" y="1968"/>
                      <a:pt x="7519" y="0"/>
                      <a:pt x="11843" y="5539"/>
                    </a:cubicBezTo>
                    <a:cubicBezTo>
                      <a:pt x="16179" y="11077"/>
                      <a:pt x="19604" y="16883"/>
                      <a:pt x="19604" y="16883"/>
                    </a:cubicBezTo>
                    <a:cubicBezTo>
                      <a:pt x="19604" y="16883"/>
                      <a:pt x="23916" y="29599"/>
                      <a:pt x="24984" y="32186"/>
                    </a:cubicBezTo>
                    <a:cubicBezTo>
                      <a:pt x="26041" y="34761"/>
                      <a:pt x="27486" y="36060"/>
                      <a:pt x="26648" y="38028"/>
                    </a:cubicBezTo>
                    <a:cubicBezTo>
                      <a:pt x="25810" y="40008"/>
                      <a:pt x="24827" y="44635"/>
                      <a:pt x="24827" y="44635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306725" y="2060275"/>
                <a:ext cx="1101950" cy="880900"/>
              </a:xfrm>
              <a:custGeom>
                <a:avLst/>
                <a:gdLst/>
                <a:ahLst/>
                <a:cxnLst/>
                <a:rect l="l" t="t" r="r" b="b"/>
                <a:pathLst>
                  <a:path w="44078" h="35236" fill="none" extrusionOk="0">
                    <a:moveTo>
                      <a:pt x="1" y="1"/>
                    </a:moveTo>
                    <a:cubicBezTo>
                      <a:pt x="1" y="1"/>
                      <a:pt x="10106" y="3195"/>
                      <a:pt x="13142" y="4410"/>
                    </a:cubicBezTo>
                    <a:cubicBezTo>
                      <a:pt x="16179" y="5624"/>
                      <a:pt x="24486" y="10021"/>
                      <a:pt x="26891" y="11163"/>
                    </a:cubicBezTo>
                    <a:cubicBezTo>
                      <a:pt x="29296" y="12304"/>
                      <a:pt x="39098" y="17005"/>
                      <a:pt x="39098" y="17005"/>
                    </a:cubicBezTo>
                    <a:lnTo>
                      <a:pt x="42741" y="31069"/>
                    </a:lnTo>
                    <a:lnTo>
                      <a:pt x="44077" y="30729"/>
                    </a:lnTo>
                    <a:lnTo>
                      <a:pt x="40859" y="35235"/>
                    </a:ln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1181225" y="1601175"/>
                <a:ext cx="1059425" cy="352250"/>
              </a:xfrm>
              <a:custGeom>
                <a:avLst/>
                <a:gdLst/>
                <a:ahLst/>
                <a:cxnLst/>
                <a:rect l="l" t="t" r="r" b="b"/>
                <a:pathLst>
                  <a:path w="42377" h="14090" fill="none" extrusionOk="0">
                    <a:moveTo>
                      <a:pt x="0" y="14089"/>
                    </a:moveTo>
                    <a:cubicBezTo>
                      <a:pt x="0" y="14089"/>
                      <a:pt x="4798" y="9632"/>
                      <a:pt x="5563" y="8417"/>
                    </a:cubicBezTo>
                    <a:cubicBezTo>
                      <a:pt x="6316" y="7203"/>
                      <a:pt x="8138" y="1434"/>
                      <a:pt x="9887" y="1215"/>
                    </a:cubicBezTo>
                    <a:cubicBezTo>
                      <a:pt x="11636" y="984"/>
                      <a:pt x="22263" y="1"/>
                      <a:pt x="23478" y="450"/>
                    </a:cubicBezTo>
                    <a:cubicBezTo>
                      <a:pt x="24692" y="912"/>
                      <a:pt x="30534" y="3948"/>
                      <a:pt x="32053" y="4094"/>
                    </a:cubicBezTo>
                    <a:cubicBezTo>
                      <a:pt x="33571" y="4252"/>
                      <a:pt x="40482" y="3948"/>
                      <a:pt x="42376" y="3644"/>
                    </a:cubicBezTo>
                  </a:path>
                </a:pathLst>
              </a:custGeom>
              <a:noFill/>
              <a:ln w="11550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306725" y="1950375"/>
                <a:ext cx="1933925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77357" h="10774" fill="none" extrusionOk="0">
                    <a:moveTo>
                      <a:pt x="1" y="10773"/>
                    </a:moveTo>
                    <a:cubicBezTo>
                      <a:pt x="1" y="10773"/>
                      <a:pt x="8126" y="9631"/>
                      <a:pt x="12985" y="8417"/>
                    </a:cubicBezTo>
                    <a:cubicBezTo>
                      <a:pt x="17843" y="7202"/>
                      <a:pt x="30511" y="3559"/>
                      <a:pt x="31968" y="2648"/>
                    </a:cubicBezTo>
                    <a:cubicBezTo>
                      <a:pt x="33426" y="1737"/>
                      <a:pt x="34300" y="0"/>
                      <a:pt x="35381" y="73"/>
                    </a:cubicBezTo>
                    <a:cubicBezTo>
                      <a:pt x="36462" y="146"/>
                      <a:pt x="50794" y="7287"/>
                      <a:pt x="53138" y="6680"/>
                    </a:cubicBezTo>
                    <a:cubicBezTo>
                      <a:pt x="55494" y="6073"/>
                      <a:pt x="66122" y="1664"/>
                      <a:pt x="77356" y="1433"/>
                    </a:cubicBezTo>
                  </a:path>
                </a:pathLst>
              </a:custGeom>
              <a:noFill/>
              <a:ln w="15175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310675" y="2584975"/>
                <a:ext cx="44375" cy="46095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8438" fill="none" extrusionOk="0">
                    <a:moveTo>
                      <a:pt x="1" y="0"/>
                    </a:moveTo>
                    <a:lnTo>
                      <a:pt x="1774" y="1421"/>
                    </a:lnTo>
                    <a:lnTo>
                      <a:pt x="1531" y="18437"/>
                    </a:lnTo>
                  </a:path>
                </a:pathLst>
              </a:custGeom>
              <a:noFill/>
              <a:ln w="15175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306725" y="1107450"/>
                <a:ext cx="531400" cy="319150"/>
              </a:xfrm>
              <a:custGeom>
                <a:avLst/>
                <a:gdLst/>
                <a:ahLst/>
                <a:cxnLst/>
                <a:rect l="l" t="t" r="r" b="b"/>
                <a:pathLst>
                  <a:path w="21256" h="12766" fill="none" extrusionOk="0">
                    <a:moveTo>
                      <a:pt x="1" y="12766"/>
                    </a:moveTo>
                    <a:cubicBezTo>
                      <a:pt x="1" y="12766"/>
                      <a:pt x="6681" y="8588"/>
                      <a:pt x="10483" y="6535"/>
                    </a:cubicBezTo>
                    <a:cubicBezTo>
                      <a:pt x="14272" y="4483"/>
                      <a:pt x="21256" y="1"/>
                      <a:pt x="21256" y="1"/>
                    </a:cubicBezTo>
                  </a:path>
                </a:pathLst>
              </a:custGeom>
              <a:noFill/>
              <a:ln w="15175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326175" y="1134175"/>
                <a:ext cx="1574700" cy="385650"/>
              </a:xfrm>
              <a:custGeom>
                <a:avLst/>
                <a:gdLst/>
                <a:ahLst/>
                <a:cxnLst/>
                <a:rect l="l" t="t" r="r" b="b"/>
                <a:pathLst>
                  <a:path w="62988" h="15426" fill="none" extrusionOk="0">
                    <a:moveTo>
                      <a:pt x="62987" y="3329"/>
                    </a:moveTo>
                    <a:cubicBezTo>
                      <a:pt x="62987" y="3329"/>
                      <a:pt x="56162" y="3499"/>
                      <a:pt x="53660" y="3341"/>
                    </a:cubicBezTo>
                    <a:cubicBezTo>
                      <a:pt x="51145" y="3195"/>
                      <a:pt x="50016" y="3875"/>
                      <a:pt x="48571" y="4555"/>
                    </a:cubicBezTo>
                    <a:cubicBezTo>
                      <a:pt x="47125" y="5235"/>
                      <a:pt x="37263" y="8503"/>
                      <a:pt x="32927" y="9875"/>
                    </a:cubicBezTo>
                    <a:cubicBezTo>
                      <a:pt x="28603" y="11235"/>
                      <a:pt x="16931" y="15426"/>
                      <a:pt x="16931" y="15426"/>
                    </a:cubicBezTo>
                    <a:lnTo>
                      <a:pt x="6790" y="7118"/>
                    </a:lnTo>
                    <a:lnTo>
                      <a:pt x="0" y="1"/>
                    </a:lnTo>
                  </a:path>
                </a:pathLst>
              </a:custGeom>
              <a:noFill/>
              <a:ln w="15175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1844075" y="1117175"/>
                <a:ext cx="396575" cy="1229775"/>
              </a:xfrm>
              <a:custGeom>
                <a:avLst/>
                <a:gdLst/>
                <a:ahLst/>
                <a:cxnLst/>
                <a:rect l="l" t="t" r="r" b="b"/>
                <a:pathLst>
                  <a:path w="15863" h="49191" fill="none" extrusionOk="0">
                    <a:moveTo>
                      <a:pt x="0" y="1"/>
                    </a:moveTo>
                    <a:cubicBezTo>
                      <a:pt x="0" y="1"/>
                      <a:pt x="7737" y="13203"/>
                      <a:pt x="8041" y="14721"/>
                    </a:cubicBezTo>
                    <a:cubicBezTo>
                      <a:pt x="8344" y="16239"/>
                      <a:pt x="7737" y="33947"/>
                      <a:pt x="8041" y="35526"/>
                    </a:cubicBezTo>
                    <a:cubicBezTo>
                      <a:pt x="8344" y="37117"/>
                      <a:pt x="15862" y="49190"/>
                      <a:pt x="15862" y="49190"/>
                    </a:cubicBezTo>
                  </a:path>
                </a:pathLst>
              </a:custGeom>
              <a:noFill/>
              <a:ln w="15175" cap="rnd" cmpd="sng">
                <a:solidFill>
                  <a:srgbClr val="B8B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79" name="Google Shape;679;p14"/>
            <p:cNvSpPr/>
            <p:nvPr/>
          </p:nvSpPr>
          <p:spPr>
            <a:xfrm>
              <a:off x="2827950" y="1145725"/>
              <a:ext cx="3488100" cy="3461400"/>
            </a:xfrm>
            <a:prstGeom prst="roundRect">
              <a:avLst>
                <a:gd name="adj" fmla="val 5981"/>
              </a:avLst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-11430" y="1358900"/>
            <a:ext cx="5287645" cy="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-5715" y="3483610"/>
            <a:ext cx="5281930" cy="114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1412875"/>
            <a:ext cx="526478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-11430" y="3432175"/>
            <a:ext cx="5298440" cy="571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8" name="Google Shape;2778;p34"/>
          <p:cNvSpPr txBox="1"/>
          <p:nvPr/>
        </p:nvSpPr>
        <p:spPr>
          <a:xfrm>
            <a:off x="1177880" y="3785935"/>
            <a:ext cx="3203575" cy="121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Πολυτεχνική Σχολή</a:t>
            </a:r>
            <a:endParaRPr lang="en-GB" sz="10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Τμήμα Μηχανικών Η/Υ &amp; Πληροφορικής</a:t>
            </a:r>
            <a:endParaRPr lang="en-GB" sz="10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 sz="10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Πάτρα, 2023</a:t>
            </a:r>
            <a:endParaRPr lang="el-GR" altLang="en-GB" sz="10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grpSp>
        <p:nvGrpSpPr>
          <p:cNvPr id="2333" name="Google Shape;2333;p27"/>
          <p:cNvGrpSpPr/>
          <p:nvPr/>
        </p:nvGrpSpPr>
        <p:grpSpPr>
          <a:xfrm>
            <a:off x="5793740" y="1466850"/>
            <a:ext cx="2592705" cy="1869440"/>
            <a:chOff x="770380" y="1063488"/>
            <a:chExt cx="3410070" cy="2372206"/>
          </a:xfrm>
        </p:grpSpPr>
        <p:sp>
          <p:nvSpPr>
            <p:cNvPr id="2334" name="Google Shape;2334;p27"/>
            <p:cNvSpPr/>
            <p:nvPr/>
          </p:nvSpPr>
          <p:spPr>
            <a:xfrm>
              <a:off x="1044893" y="1513680"/>
              <a:ext cx="2785551" cy="1461990"/>
            </a:xfrm>
            <a:custGeom>
              <a:avLst/>
              <a:gdLst/>
              <a:ahLst/>
              <a:cxnLst/>
              <a:rect l="l" t="t" r="r" b="b"/>
              <a:pathLst>
                <a:path w="105985" h="55626" extrusionOk="0">
                  <a:moveTo>
                    <a:pt x="0" y="0"/>
                  </a:moveTo>
                  <a:lnTo>
                    <a:pt x="32287" y="8029"/>
                  </a:lnTo>
                  <a:lnTo>
                    <a:pt x="59309" y="35973"/>
                  </a:lnTo>
                  <a:lnTo>
                    <a:pt x="71285" y="44571"/>
                  </a:lnTo>
                  <a:lnTo>
                    <a:pt x="83820" y="40005"/>
                  </a:lnTo>
                  <a:lnTo>
                    <a:pt x="105985" y="55626"/>
                  </a:ln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5" name="Google Shape;2335;p27"/>
            <p:cNvSpPr/>
            <p:nvPr/>
          </p:nvSpPr>
          <p:spPr>
            <a:xfrm>
              <a:off x="1044893" y="1520540"/>
              <a:ext cx="2785551" cy="1461990"/>
            </a:xfrm>
            <a:custGeom>
              <a:avLst/>
              <a:gdLst/>
              <a:ahLst/>
              <a:cxnLst/>
              <a:rect l="l" t="t" r="r" b="b"/>
              <a:pathLst>
                <a:path w="105985" h="55626" extrusionOk="0">
                  <a:moveTo>
                    <a:pt x="0" y="0"/>
                  </a:moveTo>
                  <a:lnTo>
                    <a:pt x="30137" y="26807"/>
                  </a:lnTo>
                  <a:lnTo>
                    <a:pt x="46105" y="32334"/>
                  </a:lnTo>
                  <a:lnTo>
                    <a:pt x="68522" y="52294"/>
                  </a:lnTo>
                  <a:lnTo>
                    <a:pt x="83568" y="51680"/>
                  </a:lnTo>
                  <a:lnTo>
                    <a:pt x="105985" y="55626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6" name="Google Shape;2336;p27"/>
            <p:cNvSpPr/>
            <p:nvPr/>
          </p:nvSpPr>
          <p:spPr>
            <a:xfrm>
              <a:off x="1062187" y="1547139"/>
              <a:ext cx="2784394" cy="1727128"/>
            </a:xfrm>
            <a:custGeom>
              <a:avLst/>
              <a:gdLst/>
              <a:ahLst/>
              <a:cxnLst/>
              <a:rect l="l" t="t" r="r" b="b"/>
              <a:pathLst>
                <a:path w="105941" h="65714" extrusionOk="0">
                  <a:moveTo>
                    <a:pt x="0" y="0"/>
                  </a:moveTo>
                  <a:lnTo>
                    <a:pt x="9212" y="24259"/>
                  </a:lnTo>
                  <a:lnTo>
                    <a:pt x="35621" y="46676"/>
                  </a:lnTo>
                  <a:lnTo>
                    <a:pt x="55581" y="48825"/>
                  </a:lnTo>
                  <a:lnTo>
                    <a:pt x="70934" y="65714"/>
                  </a:lnTo>
                  <a:lnTo>
                    <a:pt x="105941" y="56195"/>
                  </a:ln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7" name="Google Shape;2337;p27"/>
            <p:cNvSpPr/>
            <p:nvPr/>
          </p:nvSpPr>
          <p:spPr>
            <a:xfrm>
              <a:off x="1028702" y="1539070"/>
              <a:ext cx="2834016" cy="1896624"/>
            </a:xfrm>
            <a:custGeom>
              <a:avLst/>
              <a:gdLst/>
              <a:ahLst/>
              <a:cxnLst/>
              <a:rect l="l" t="t" r="r" b="b"/>
              <a:pathLst>
                <a:path w="107829" h="72163" extrusionOk="0">
                  <a:moveTo>
                    <a:pt x="967" y="0"/>
                  </a:moveTo>
                  <a:lnTo>
                    <a:pt x="0" y="40182"/>
                  </a:lnTo>
                  <a:lnTo>
                    <a:pt x="54398" y="58345"/>
                  </a:lnTo>
                  <a:lnTo>
                    <a:pt x="66988" y="72163"/>
                  </a:lnTo>
                  <a:lnTo>
                    <a:pt x="100459" y="65100"/>
                  </a:lnTo>
                  <a:lnTo>
                    <a:pt x="107829" y="57423"/>
                  </a:lnTo>
                </a:path>
              </a:pathLst>
            </a:cu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338" name="Google Shape;2338;p27"/>
            <p:cNvGrpSpPr/>
            <p:nvPr/>
          </p:nvGrpSpPr>
          <p:grpSpPr>
            <a:xfrm>
              <a:off x="770380" y="1063488"/>
              <a:ext cx="617883" cy="528749"/>
              <a:chOff x="4410213" y="2211447"/>
              <a:chExt cx="658303" cy="563338"/>
            </a:xfrm>
          </p:grpSpPr>
          <p:sp>
            <p:nvSpPr>
              <p:cNvPr id="2339" name="Google Shape;2339;p27"/>
              <p:cNvSpPr/>
              <p:nvPr/>
            </p:nvSpPr>
            <p:spPr>
              <a:xfrm>
                <a:off x="4410213" y="2211447"/>
                <a:ext cx="658303" cy="563338"/>
              </a:xfrm>
              <a:custGeom>
                <a:avLst/>
                <a:gdLst/>
                <a:ahLst/>
                <a:cxnLst/>
                <a:rect l="l" t="t" r="r" b="b"/>
                <a:pathLst>
                  <a:path w="16125" h="13798" extrusionOk="0">
                    <a:moveTo>
                      <a:pt x="8006" y="1"/>
                    </a:moveTo>
                    <a:cubicBezTo>
                      <a:pt x="8002" y="1"/>
                      <a:pt x="7997" y="1"/>
                      <a:pt x="7992" y="1"/>
                    </a:cubicBezTo>
                    <a:cubicBezTo>
                      <a:pt x="0" y="13"/>
                      <a:pt x="4543" y="10640"/>
                      <a:pt x="7980" y="13798"/>
                    </a:cubicBezTo>
                    <a:cubicBezTo>
                      <a:pt x="11282" y="10436"/>
                      <a:pt x="16124" y="1"/>
                      <a:pt x="8006" y="1"/>
                    </a:cubicBez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0" name="Google Shape;2340;p27"/>
              <p:cNvSpPr/>
              <p:nvPr/>
            </p:nvSpPr>
            <p:spPr>
              <a:xfrm>
                <a:off x="4621437" y="2310125"/>
                <a:ext cx="218700" cy="16367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4009" extrusionOk="0">
                    <a:moveTo>
                      <a:pt x="2685" y="1"/>
                    </a:moveTo>
                    <a:cubicBezTo>
                      <a:pt x="0" y="1"/>
                      <a:pt x="0" y="4009"/>
                      <a:pt x="2685" y="4009"/>
                    </a:cubicBezTo>
                    <a:cubicBezTo>
                      <a:pt x="5357" y="4009"/>
                      <a:pt x="5357" y="1"/>
                      <a:pt x="2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41" name="Google Shape;2341;p27"/>
            <p:cNvGrpSpPr/>
            <p:nvPr/>
          </p:nvGrpSpPr>
          <p:grpSpPr>
            <a:xfrm>
              <a:off x="3562566" y="2540738"/>
              <a:ext cx="617883" cy="528749"/>
              <a:chOff x="4410213" y="2211447"/>
              <a:chExt cx="658303" cy="563338"/>
            </a:xfrm>
          </p:grpSpPr>
          <p:sp>
            <p:nvSpPr>
              <p:cNvPr id="2342" name="Google Shape;2342;p27"/>
              <p:cNvSpPr/>
              <p:nvPr/>
            </p:nvSpPr>
            <p:spPr>
              <a:xfrm>
                <a:off x="4410213" y="2211447"/>
                <a:ext cx="658303" cy="563338"/>
              </a:xfrm>
              <a:custGeom>
                <a:avLst/>
                <a:gdLst/>
                <a:ahLst/>
                <a:cxnLst/>
                <a:rect l="l" t="t" r="r" b="b"/>
                <a:pathLst>
                  <a:path w="16125" h="13798" extrusionOk="0">
                    <a:moveTo>
                      <a:pt x="8006" y="1"/>
                    </a:moveTo>
                    <a:cubicBezTo>
                      <a:pt x="8002" y="1"/>
                      <a:pt x="7997" y="1"/>
                      <a:pt x="7992" y="1"/>
                    </a:cubicBezTo>
                    <a:cubicBezTo>
                      <a:pt x="0" y="13"/>
                      <a:pt x="4543" y="10640"/>
                      <a:pt x="7980" y="13798"/>
                    </a:cubicBezTo>
                    <a:cubicBezTo>
                      <a:pt x="11282" y="10436"/>
                      <a:pt x="16124" y="1"/>
                      <a:pt x="80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27"/>
              <p:cNvSpPr/>
              <p:nvPr/>
            </p:nvSpPr>
            <p:spPr>
              <a:xfrm>
                <a:off x="4621437" y="2310125"/>
                <a:ext cx="218700" cy="16367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4009" extrusionOk="0">
                    <a:moveTo>
                      <a:pt x="2685" y="1"/>
                    </a:moveTo>
                    <a:cubicBezTo>
                      <a:pt x="0" y="1"/>
                      <a:pt x="0" y="4009"/>
                      <a:pt x="2685" y="4009"/>
                    </a:cubicBezTo>
                    <a:cubicBezTo>
                      <a:pt x="5357" y="4009"/>
                      <a:pt x="5357" y="1"/>
                      <a:pt x="2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86" name="Google Shape;686;p14"/>
          <p:cNvSpPr txBox="1"/>
          <p:nvPr/>
        </p:nvSpPr>
        <p:spPr>
          <a:xfrm flipH="1">
            <a:off x="1410335" y="3595370"/>
            <a:ext cx="264604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200" u="sng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Χριστίνα Συκαρά</a:t>
            </a:r>
            <a:endParaRPr lang="el-GR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Α.Μ. 1054317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793366" y="473075"/>
            <a:ext cx="3557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Επεξεργασία Δεδομένων</a:t>
            </a:r>
            <a:endParaRPr lang="en-US" sz="2400"/>
          </a:p>
        </p:txBody>
      </p:sp>
      <p:grpSp>
        <p:nvGrpSpPr>
          <p:cNvPr id="4485" name="Google Shape;4485;p39"/>
          <p:cNvGrpSpPr/>
          <p:nvPr/>
        </p:nvGrpSpPr>
        <p:grpSpPr>
          <a:xfrm>
            <a:off x="3240465" y="1573118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76" name="Google Shape;4476;p39"/>
          <p:cNvGrpSpPr/>
          <p:nvPr/>
        </p:nvGrpSpPr>
        <p:grpSpPr>
          <a:xfrm>
            <a:off x="3302866" y="3374971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4626775" y="1573118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" name="Google Shape;4476;p39"/>
          <p:cNvGrpSpPr/>
          <p:nvPr/>
        </p:nvGrpSpPr>
        <p:grpSpPr>
          <a:xfrm>
            <a:off x="4659226" y="3366716"/>
            <a:ext cx="1071627" cy="1168921"/>
            <a:chOff x="660451" y="2816806"/>
            <a:chExt cx="1071627" cy="1168921"/>
          </a:xfrm>
        </p:grpSpPr>
        <p:sp>
          <p:nvSpPr>
            <p:cNvPr id="5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70" name="Google Shape;1970;p63"/>
          <p:cNvSpPr/>
          <p:nvPr/>
        </p:nvSpPr>
        <p:spPr>
          <a:xfrm rot="7202853">
            <a:off x="4970935" y="3710828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91" name="Google Shape;2691;p33"/>
          <p:cNvGrpSpPr/>
          <p:nvPr/>
        </p:nvGrpSpPr>
        <p:grpSpPr>
          <a:xfrm>
            <a:off x="2272215" y="1489775"/>
            <a:ext cx="1061770" cy="331252"/>
            <a:chOff x="2650796" y="2025690"/>
            <a:chExt cx="1061770" cy="331252"/>
          </a:xfrm>
          <a:solidFill>
            <a:schemeClr val="accent4"/>
          </a:solidFill>
        </p:grpSpPr>
        <p:sp>
          <p:nvSpPr>
            <p:cNvPr id="2692" name="Google Shape;2692;p33"/>
            <p:cNvSpPr/>
            <p:nvPr/>
          </p:nvSpPr>
          <p:spPr>
            <a:xfrm>
              <a:off x="2680279" y="2051100"/>
              <a:ext cx="1032287" cy="305842"/>
            </a:xfrm>
            <a:custGeom>
              <a:avLst/>
              <a:gdLst/>
              <a:ahLst/>
              <a:cxnLst/>
              <a:rect l="l" t="t" r="r" b="b"/>
              <a:pathLst>
                <a:path w="32176" h="9533" fill="none" extrusionOk="0">
                  <a:moveTo>
                    <a:pt x="32176" y="9533"/>
                  </a:moveTo>
                  <a:lnTo>
                    <a:pt x="26032" y="1"/>
                  </a:ln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2650796" y="2025690"/>
              <a:ext cx="49824" cy="50851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1"/>
                  </a:moveTo>
                  <a:cubicBezTo>
                    <a:pt x="349" y="1"/>
                    <a:pt x="1" y="349"/>
                    <a:pt x="1" y="793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2" y="1236"/>
                    <a:pt x="1552" y="793"/>
                  </a:cubicBezTo>
                  <a:cubicBezTo>
                    <a:pt x="1552" y="349"/>
                    <a:pt x="1204" y="1"/>
                    <a:pt x="761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78" name="Google Shape;2778;p34"/>
          <p:cNvSpPr txBox="1"/>
          <p:nvPr/>
        </p:nvSpPr>
        <p:spPr>
          <a:xfrm>
            <a:off x="353060" y="1821180"/>
            <a:ext cx="2576830" cy="121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Ομαδοποίηση περιοχών ζήτησης σε έξι περιοχές</a:t>
            </a:r>
            <a:r>
              <a:rPr 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endParaRPr 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Ήπειρος</a:t>
            </a:r>
            <a:endParaRPr 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Αιτωλοακαρνανία</a:t>
            </a:r>
            <a:endParaRPr 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altLang="en-GB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Αχαΐα</a:t>
            </a:r>
            <a:endParaRPr lang="el-GR" altLang="en-GB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Κόρινθος</a:t>
            </a:r>
            <a:endParaRPr 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Μονεμβασιά</a:t>
            </a:r>
            <a:endParaRPr 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Μεσσήνη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13" name="Google Shape;2778;p34"/>
          <p:cNvSpPr txBox="1"/>
          <p:nvPr/>
        </p:nvSpPr>
        <p:spPr>
          <a:xfrm>
            <a:off x="107315" y="3366770"/>
            <a:ext cx="3068955" cy="121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Εύρεση αποστάσεων μεταξύ σημείων ζήτησης και υποψήφιων τοποθεσίων, με βάση τις συντεταγμένες, μέσω </a:t>
            </a:r>
            <a:r>
              <a:rPr 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API </a:t>
            </a: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του </a:t>
            </a:r>
            <a:r>
              <a:rPr lang="en-US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google maps.</a:t>
            </a:r>
            <a:endParaRPr lang="en-US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Δημιουργία πινάκων (</a:t>
            </a:r>
            <a:r>
              <a:rPr 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i, j</a:t>
            </a: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)</a:t>
            </a:r>
            <a:endParaRPr 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   απεικόνησης των αποστάσεων</a:t>
            </a:r>
            <a:r>
              <a:rPr lang="en-US" alt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d</a:t>
            </a:r>
            <a:r>
              <a:rPr lang="en-US" sz="1200" baseline="-250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ij</a:t>
            </a:r>
            <a:endParaRPr lang="en-US" alt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grpSp>
        <p:nvGrpSpPr>
          <p:cNvPr id="2699" name="Google Shape;2699;p33"/>
          <p:cNvGrpSpPr/>
          <p:nvPr/>
        </p:nvGrpSpPr>
        <p:grpSpPr>
          <a:xfrm>
            <a:off x="5591542" y="1464375"/>
            <a:ext cx="1061802" cy="331252"/>
            <a:chOff x="5431643" y="2025690"/>
            <a:chExt cx="1061802" cy="331252"/>
          </a:xfrm>
          <a:solidFill>
            <a:schemeClr val="accent4"/>
          </a:solidFill>
        </p:grpSpPr>
        <p:sp>
          <p:nvSpPr>
            <p:cNvPr id="2700" name="Google Shape;2700;p33"/>
            <p:cNvSpPr/>
            <p:nvPr/>
          </p:nvSpPr>
          <p:spPr>
            <a:xfrm>
              <a:off x="5431643" y="2051100"/>
              <a:ext cx="1032319" cy="305842"/>
            </a:xfrm>
            <a:custGeom>
              <a:avLst/>
              <a:gdLst/>
              <a:ahLst/>
              <a:cxnLst/>
              <a:rect l="l" t="t" r="r" b="b"/>
              <a:pathLst>
                <a:path w="32177" h="9533" fill="none" extrusionOk="0">
                  <a:moveTo>
                    <a:pt x="1" y="9533"/>
                  </a:moveTo>
                  <a:lnTo>
                    <a:pt x="6145" y="1"/>
                  </a:lnTo>
                  <a:lnTo>
                    <a:pt x="32177" y="1"/>
                  </a:lnTo>
                </a:path>
              </a:pathLst>
            </a:custGeom>
            <a:grpFill/>
            <a:ln w="28575" cap="flat" cmpd="sng">
              <a:solidFill>
                <a:schemeClr val="accent4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6443621" y="2025690"/>
              <a:ext cx="49824" cy="50851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92" y="1"/>
                  </a:moveTo>
                  <a:cubicBezTo>
                    <a:pt x="349" y="1"/>
                    <a:pt x="0" y="349"/>
                    <a:pt x="0" y="793"/>
                  </a:cubicBezTo>
                  <a:cubicBezTo>
                    <a:pt x="0" y="1236"/>
                    <a:pt x="349" y="1584"/>
                    <a:pt x="792" y="1584"/>
                  </a:cubicBezTo>
                  <a:cubicBezTo>
                    <a:pt x="1204" y="1584"/>
                    <a:pt x="1552" y="1236"/>
                    <a:pt x="1552" y="793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2778;p34"/>
          <p:cNvSpPr txBox="1"/>
          <p:nvPr/>
        </p:nvSpPr>
        <p:spPr>
          <a:xfrm>
            <a:off x="6027420" y="3528695"/>
            <a:ext cx="2951480" cy="121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Υλοποίηση του προβλήματος  p-median με την χρήση του ακέραιου γραμμικού προγραμματισμούν σε γλώσσα προγραμματισμού python</a:t>
            </a:r>
            <a:endParaRPr lang="en-US" altLang="el-GR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grpSp>
        <p:nvGrpSpPr>
          <p:cNvPr id="2687" name="Google Shape;2687;p33"/>
          <p:cNvGrpSpPr/>
          <p:nvPr/>
        </p:nvGrpSpPr>
        <p:grpSpPr>
          <a:xfrm>
            <a:off x="2379530" y="4337795"/>
            <a:ext cx="1061770" cy="331252"/>
            <a:chOff x="2650796" y="3580216"/>
            <a:chExt cx="1061770" cy="331252"/>
          </a:xfrm>
        </p:grpSpPr>
        <p:sp>
          <p:nvSpPr>
            <p:cNvPr id="2688" name="Google Shape;2688;p33"/>
            <p:cNvSpPr/>
            <p:nvPr/>
          </p:nvSpPr>
          <p:spPr>
            <a:xfrm>
              <a:off x="2680279" y="3580216"/>
              <a:ext cx="1032287" cy="306869"/>
            </a:xfrm>
            <a:custGeom>
              <a:avLst/>
              <a:gdLst/>
              <a:ahLst/>
              <a:cxnLst/>
              <a:rect l="l" t="t" r="r" b="b"/>
              <a:pathLst>
                <a:path w="32176" h="9565" fill="none" extrusionOk="0">
                  <a:moveTo>
                    <a:pt x="32176" y="0"/>
                  </a:moveTo>
                  <a:lnTo>
                    <a:pt x="26032" y="9564"/>
                  </a:lnTo>
                  <a:lnTo>
                    <a:pt x="0" y="956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2650796" y="3861643"/>
              <a:ext cx="49824" cy="49824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1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204"/>
                    <a:pt x="349" y="1552"/>
                    <a:pt x="761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95" name="Google Shape;2695;p33"/>
          <p:cNvGrpSpPr/>
          <p:nvPr/>
        </p:nvGrpSpPr>
        <p:grpSpPr>
          <a:xfrm>
            <a:off x="5590907" y="4312395"/>
            <a:ext cx="1061802" cy="331252"/>
            <a:chOff x="5431643" y="3580216"/>
            <a:chExt cx="1061802" cy="331252"/>
          </a:xfrm>
          <a:solidFill>
            <a:schemeClr val="accent1"/>
          </a:solidFill>
        </p:grpSpPr>
        <p:sp>
          <p:nvSpPr>
            <p:cNvPr id="2696" name="Google Shape;2696;p33"/>
            <p:cNvSpPr/>
            <p:nvPr/>
          </p:nvSpPr>
          <p:spPr>
            <a:xfrm>
              <a:off x="5431643" y="3580216"/>
              <a:ext cx="1032319" cy="306869"/>
            </a:xfrm>
            <a:custGeom>
              <a:avLst/>
              <a:gdLst/>
              <a:ahLst/>
              <a:cxnLst/>
              <a:rect l="l" t="t" r="r" b="b"/>
              <a:pathLst>
                <a:path w="32177" h="9565" fill="none" extrusionOk="0">
                  <a:moveTo>
                    <a:pt x="1" y="0"/>
                  </a:moveTo>
                  <a:lnTo>
                    <a:pt x="6145" y="9564"/>
                  </a:lnTo>
                  <a:lnTo>
                    <a:pt x="32177" y="9564"/>
                  </a:lnTo>
                </a:path>
              </a:pathLst>
            </a:custGeom>
            <a:grpFill/>
            <a:ln w="28575" cap="flat" cmpd="sng">
              <a:solidFill>
                <a:schemeClr val="accent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6443621" y="3861643"/>
              <a:ext cx="49824" cy="49824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2778;p34"/>
          <p:cNvSpPr txBox="1"/>
          <p:nvPr/>
        </p:nvSpPr>
        <p:spPr>
          <a:xfrm>
            <a:off x="5986780" y="2066925"/>
            <a:ext cx="3032125" cy="121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Εύρεση</a:t>
            </a:r>
            <a:r>
              <a:rPr lang="en-US" alt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ζήτησης</a:t>
            </a:r>
            <a:r>
              <a:rPr lang="en-US" alt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alt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με βάση τρείς παράγοντες</a:t>
            </a:r>
            <a:r>
              <a:rPr lang="en-US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</a:t>
            </a:r>
            <a:endParaRPr lang="en-US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Τον πληθυσμό των ατόμων άνω των 65 ετών</a:t>
            </a: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Τον μέσο όρο ηλικίας των ηλικιωμένων ατόμων</a:t>
            </a: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Τον μέσο όρο εισοδήματος ανά κάτοικο</a:t>
            </a: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n-US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US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endParaRPr lang="el-GR" altLang="en-US" sz="1200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 Αποτελέσματα Ηπείρου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1207770"/>
            <a:ext cx="2409190" cy="1661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3004820"/>
            <a:ext cx="2375535" cy="1767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265555"/>
            <a:ext cx="3138805" cy="3410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70" y="1265555"/>
            <a:ext cx="2927350" cy="3411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Αποτελέσματα Αιτωλοακαρνανίας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" y="1071880"/>
            <a:ext cx="2527935" cy="1858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" y="2929890"/>
            <a:ext cx="2541905" cy="1853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5" y="1133475"/>
            <a:ext cx="2854960" cy="3556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30" y="1133475"/>
            <a:ext cx="2759075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Αποτελέσματα Αχαΐας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1179195"/>
            <a:ext cx="2503170" cy="1868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3047365"/>
            <a:ext cx="2546350" cy="1791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285240"/>
            <a:ext cx="2859405" cy="3446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305" y="1285240"/>
            <a:ext cx="2919095" cy="3446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Αποτελέσματα Κορίνθου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1198880"/>
            <a:ext cx="2508250" cy="1870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069590"/>
            <a:ext cx="2595880" cy="192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75" y="1198880"/>
            <a:ext cx="4368800" cy="1932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975" y="3244850"/>
            <a:ext cx="4368800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Αποτελέσματα Μονεμβασιάς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1158240"/>
            <a:ext cx="2604135" cy="1950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3108325"/>
            <a:ext cx="2627630" cy="1887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0" y="1231265"/>
            <a:ext cx="3700780" cy="1877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505" y="3181350"/>
            <a:ext cx="3700780" cy="1848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l-GR" altLang="en-US" sz="2400">
                <a:latin typeface="Arial" panose="020B0604020202020204" pitchFamily="34" charset="0"/>
                <a:cs typeface="Arial" panose="020B0604020202020204" pitchFamily="34" charset="0"/>
              </a:rPr>
              <a:t>Αποτελέσματα Μεσσήνης</a:t>
            </a:r>
            <a:endParaRPr lang="el-G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1078230"/>
            <a:ext cx="2516505" cy="1820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" y="2898775"/>
            <a:ext cx="2524125" cy="190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10" y="1153160"/>
            <a:ext cx="2853055" cy="3525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240" y="1152525"/>
            <a:ext cx="3019425" cy="3526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97" name="Google Shape;797;p43"/>
          <p:cNvGrpSpPr/>
          <p:nvPr/>
        </p:nvGrpSpPr>
        <p:grpSpPr>
          <a:xfrm>
            <a:off x="109220" y="229235"/>
            <a:ext cx="8691880" cy="4712970"/>
            <a:chOff x="233350" y="949250"/>
            <a:chExt cx="7137300" cy="3802300"/>
          </a:xfrm>
          <a:effectLst/>
        </p:grpSpPr>
        <p:sp>
          <p:nvSpPr>
            <p:cNvPr id="798" name="Google Shape;798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9" name="Google Shape;709;p15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latin typeface="Arial" panose="020B0604020202020204" pitchFamily="34" charset="0"/>
                <a:cs typeface="Arial" panose="020B0604020202020204" pitchFamily="34" charset="0"/>
              </a:rPr>
              <a:t>Συμπεράσματα και Μελλοντικές Προτάσεις</a:t>
            </a:r>
            <a:endParaRPr lang="el-G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Google Shape;721;p15"/>
          <p:cNvSpPr txBox="1"/>
          <p:nvPr/>
        </p:nvSpPr>
        <p:spPr>
          <a:xfrm flipH="1">
            <a:off x="615950" y="1195070"/>
            <a:ext cx="210375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altLang="el-GR">
                <a:solidFill>
                  <a:schemeClr val="tx1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Συμπεράσματα</a:t>
            </a:r>
            <a:endParaRPr lang="el-GR" altLang="el-GR">
              <a:solidFill>
                <a:schemeClr val="tx1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2" name="Google Shape;721;p15"/>
          <p:cNvSpPr txBox="1"/>
          <p:nvPr/>
        </p:nvSpPr>
        <p:spPr>
          <a:xfrm flipH="1">
            <a:off x="5481955" y="1204595"/>
            <a:ext cx="210375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altLang="el-GR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Μελλοντικές Προτάσεις</a:t>
            </a:r>
            <a:endParaRPr lang="el-GR" altLang="el-GR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862" name="Google Shape;862;p16"/>
          <p:cNvSpPr txBox="1"/>
          <p:nvPr/>
        </p:nvSpPr>
        <p:spPr>
          <a:xfrm flipH="1">
            <a:off x="5165090" y="1882775"/>
            <a:ext cx="3195320" cy="24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Ενσωμάτωση πολλαπλών στόχων.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Εφαρμογή ανάλυσης χωροθέτησης σε άλλες μη επείγουσες εγκαταστάσεις υγείας.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Εφαρμογή της ανάλυσης χωροθέτησης για αποτελεσματικότερη διαχείρηση πόρων και ιατρικών υπηρεσιών.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" name="Google Shape;862;p16"/>
          <p:cNvSpPr txBox="1"/>
          <p:nvPr/>
        </p:nvSpPr>
        <p:spPr>
          <a:xfrm flipH="1">
            <a:off x="615950" y="2045335"/>
            <a:ext cx="3195320" cy="24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Με βάση την πυκνότητα κατανομής των ηλικιωμένων και των υφιστάμενων δομών υγείας ανά περιοχή, περισσότερη ανάγκη σε ιατρικές υπηρεσίες έχουν η Ήπειρος, η Αιτωλοακαρνανία και η Μεσσήνη.  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Η παράμετρος της ζήτησης δεν παίζει καθοριστικό ρόλο στην λήψη της τελικής απόφασης, λόγω της σχετικής ομοιομορφίας των δεδομένων που λήφθηκαν υπόψη για τον υπολογισμό της ζήτησης.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7829" name="Google Shape;7829;p64"/>
          <p:cNvGrpSpPr/>
          <p:nvPr/>
        </p:nvGrpSpPr>
        <p:grpSpPr>
          <a:xfrm rot="240000">
            <a:off x="559435" y="1249680"/>
            <a:ext cx="293370" cy="294640"/>
            <a:chOff x="-37385100" y="3949908"/>
            <a:chExt cx="321350" cy="318225"/>
          </a:xfrm>
        </p:grpSpPr>
        <p:sp>
          <p:nvSpPr>
            <p:cNvPr id="7830" name="Google Shape;7830;p64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1" name="Google Shape;7831;p64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70" name="Google Shape;8470;p54"/>
          <p:cNvGrpSpPr/>
          <p:nvPr/>
        </p:nvGrpSpPr>
        <p:grpSpPr>
          <a:xfrm>
            <a:off x="4961112" y="1245548"/>
            <a:ext cx="334038" cy="334010"/>
            <a:chOff x="-25094250" y="3547050"/>
            <a:chExt cx="295400" cy="295375"/>
          </a:xfrm>
          <a:solidFill>
            <a:schemeClr val="accent4"/>
          </a:solidFill>
        </p:grpSpPr>
        <p:sp>
          <p:nvSpPr>
            <p:cNvPr id="8471" name="Google Shape;8471;p54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2" name="Google Shape;8472;p54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3" name="Google Shape;8473;p54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4" name="Google Shape;8474;p54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5" name="Google Shape;8475;p54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97" name="Google Shape;797;p43"/>
          <p:cNvGrpSpPr/>
          <p:nvPr/>
        </p:nvGrpSpPr>
        <p:grpSpPr>
          <a:xfrm>
            <a:off x="246380" y="172085"/>
            <a:ext cx="8686165" cy="4888865"/>
            <a:chOff x="233350" y="949250"/>
            <a:chExt cx="7137300" cy="3802300"/>
          </a:xfrm>
        </p:grpSpPr>
        <p:sp>
          <p:nvSpPr>
            <p:cNvPr id="798" name="Google Shape;798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9" name="Google Shape;709;p15"/>
          <p:cNvSpPr txBox="1"/>
          <p:nvPr>
            <p:ph type="title"/>
          </p:nvPr>
        </p:nvSpPr>
        <p:spPr>
          <a:xfrm>
            <a:off x="363855" y="1572260"/>
            <a:ext cx="8134350" cy="989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latin typeface="Arial" panose="020B0604020202020204" pitchFamily="34" charset="0"/>
                <a:cs typeface="Arial" panose="020B0604020202020204" pitchFamily="34" charset="0"/>
              </a:rPr>
              <a:t>Σας ευχαριστώ πολυ!</a:t>
            </a:r>
            <a:br>
              <a:rPr lang="el-GR" sz="2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l-GR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l-GR" sz="140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l-GR" sz="1400">
                <a:latin typeface="Arial" panose="020B0604020202020204" pitchFamily="34" charset="0"/>
                <a:cs typeface="Arial" panose="020B0604020202020204" pitchFamily="34" charset="0"/>
              </a:rPr>
              <a:t>ρωτήσεις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43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24" name="Google Shape;3724;p43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-GB" sz="1100" b="1" u="sng">
                <a:solidFill>
                  <a:srgbClr val="869FB2"/>
                </a:solidFill>
              </a:rPr>
              <a:t>S</a:t>
            </a:r>
            <a:r>
              <a:rPr lang="en-GB" sz="1200" b="1" u="sng">
                <a:solidFill>
                  <a:srgbClr val="869FB2"/>
                </a:solidFill>
                <a:hlinkClick r:id="rId1"/>
              </a:rPr>
              <a:t>lidesgo</a:t>
            </a:r>
            <a:r>
              <a:rPr lang="en-GB" sz="1200">
                <a:solidFill>
                  <a:srgbClr val="435D74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435D74"/>
                </a:solidFill>
              </a:rPr>
              <a:t> </a:t>
            </a:r>
            <a:r>
              <a:rPr lang="en-GB" sz="1200" b="1" u="sng">
                <a:solidFill>
                  <a:srgbClr val="869FB2"/>
                </a:solidFill>
                <a:hlinkClick r:id="rId2"/>
              </a:rPr>
              <a:t>Freepik</a:t>
            </a:r>
            <a:r>
              <a:rPr lang="en-GB" sz="1200">
                <a:solidFill>
                  <a:srgbClr val="435D74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725" name="Google Shape;3725;p43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1100">
                <a:solidFill>
                  <a:srgbClr val="FFFFFF"/>
                </a:solidFill>
              </a:rPr>
              <a:t>read </a:t>
            </a:r>
            <a:r>
              <a:rPr lang="en-GB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869FB2"/>
                </a:solidFill>
                <a:hlinkClick r:id="rId3"/>
              </a:rPr>
              <a:t>https://slidesgo.com/faqs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and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sz="1200" u="sng">
                <a:solidFill>
                  <a:srgbClr val="869FB2"/>
                </a:solidFill>
                <a:hlinkClick r:id="rId4"/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>
                <a:latin typeface="Arial" panose="020B0604020202020204" pitchFamily="34" charset="0"/>
                <a:cs typeface="Arial" panose="020B0604020202020204" pitchFamily="34" charset="0"/>
              </a:rPr>
              <a:t>Ιατρική Περίθαλψη</a:t>
            </a:r>
            <a:endParaRPr lang="el-GR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3" name="Google Shape;683;p14"/>
          <p:cNvSpPr txBox="1"/>
          <p:nvPr/>
        </p:nvSpPr>
        <p:spPr>
          <a:xfrm>
            <a:off x="5890895" y="2360295"/>
            <a:ext cx="2527300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Επείγουσες εγκαταστάσεις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Μόνιμα επείγουσες</a:t>
            </a:r>
            <a:endParaRPr lang="el-GR" alt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Παροδικά επείγουσες</a:t>
            </a:r>
            <a:endParaRPr lang="el-GR" alt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6" name="Google Shape;686;p14"/>
          <p:cNvSpPr txBox="1"/>
          <p:nvPr/>
        </p:nvSpPr>
        <p:spPr>
          <a:xfrm flipH="1">
            <a:off x="5636260" y="4251325"/>
            <a:ext cx="264604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Μη Επείγουσες εγκαταστάσεις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2" name="Google Shape;1292;p22"/>
          <p:cNvSpPr txBox="1"/>
          <p:nvPr/>
        </p:nvSpPr>
        <p:spPr>
          <a:xfrm flipH="1">
            <a:off x="360045" y="1109345"/>
            <a:ext cx="4498975" cy="390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Με την ραγδαία ανάπτυξη της τεχνολογίας το ενδιαφέρον της σύγχρονης κοινωνίας έχει επικεντρωθεί: 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στην ευημερία του πληθυσμού 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στ</a:t>
            </a:r>
            <a:r>
              <a:rPr lang="el-GR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ην </a:t>
            </a: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αύξηση του προσδόκιμου ζωής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στην αναβάθμιση της ποιότητας ζωής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Η βελτίωση του επιπέδου ζωής δημιουργεί ανάγκες για: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μακροχρόνια φροντίδα 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ιατρικές υπηρεσίες</a:t>
            </a: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υγειονομικές εγκαταστάσεις </a:t>
            </a: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094" name="Google Shape;1094;p20"/>
          <p:cNvGrpSpPr/>
          <p:nvPr/>
        </p:nvGrpSpPr>
        <p:grpSpPr>
          <a:xfrm>
            <a:off x="6590030" y="1918970"/>
            <a:ext cx="614045" cy="606425"/>
            <a:chOff x="-1252275" y="-312475"/>
            <a:chExt cx="691843" cy="691517"/>
          </a:xfrm>
        </p:grpSpPr>
        <p:sp>
          <p:nvSpPr>
            <p:cNvPr id="1095" name="Google Shape;1095;p20"/>
            <p:cNvSpPr/>
            <p:nvPr/>
          </p:nvSpPr>
          <p:spPr>
            <a:xfrm>
              <a:off x="-1251944" y="-29159"/>
              <a:ext cx="691512" cy="408199"/>
            </a:xfrm>
            <a:custGeom>
              <a:avLst/>
              <a:gdLst/>
              <a:ahLst/>
              <a:cxnLst/>
              <a:rect l="l" t="t" r="r" b="b"/>
              <a:pathLst>
                <a:path w="56473" h="33336" extrusionOk="0">
                  <a:moveTo>
                    <a:pt x="29864" y="5642"/>
                  </a:moveTo>
                  <a:lnTo>
                    <a:pt x="29864" y="25606"/>
                  </a:lnTo>
                  <a:lnTo>
                    <a:pt x="6673" y="25606"/>
                  </a:lnTo>
                  <a:lnTo>
                    <a:pt x="6673" y="5642"/>
                  </a:lnTo>
                  <a:close/>
                  <a:moveTo>
                    <a:pt x="1" y="1"/>
                  </a:moveTo>
                  <a:lnTo>
                    <a:pt x="1" y="33336"/>
                  </a:lnTo>
                  <a:lnTo>
                    <a:pt x="33227" y="33336"/>
                  </a:lnTo>
                  <a:lnTo>
                    <a:pt x="33227" y="5642"/>
                  </a:lnTo>
                  <a:lnTo>
                    <a:pt x="49854" y="5642"/>
                  </a:lnTo>
                  <a:lnTo>
                    <a:pt x="49854" y="33336"/>
                  </a:lnTo>
                  <a:lnTo>
                    <a:pt x="56472" y="33336"/>
                  </a:lnTo>
                  <a:lnTo>
                    <a:pt x="564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-804553" y="80117"/>
              <a:ext cx="122903" cy="298925"/>
            </a:xfrm>
            <a:custGeom>
              <a:avLst/>
              <a:gdLst/>
              <a:ahLst/>
              <a:cxnLst/>
              <a:rect l="l" t="t" r="r" b="b"/>
              <a:pathLst>
                <a:path w="10037" h="24412" extrusionOk="0">
                  <a:moveTo>
                    <a:pt x="0" y="0"/>
                  </a:moveTo>
                  <a:lnTo>
                    <a:pt x="0" y="24412"/>
                  </a:lnTo>
                  <a:lnTo>
                    <a:pt x="10036" y="24412"/>
                  </a:lnTo>
                  <a:lnTo>
                    <a:pt x="100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-1252275" y="-190905"/>
              <a:ext cx="238814" cy="121568"/>
            </a:xfrm>
            <a:custGeom>
              <a:avLst/>
              <a:gdLst/>
              <a:ahLst/>
              <a:cxnLst/>
              <a:rect l="l" t="t" r="r" b="b"/>
              <a:pathLst>
                <a:path w="19503" h="9928" extrusionOk="0">
                  <a:moveTo>
                    <a:pt x="28" y="0"/>
                  </a:moveTo>
                  <a:lnTo>
                    <a:pt x="0" y="9928"/>
                  </a:lnTo>
                  <a:lnTo>
                    <a:pt x="19503" y="9928"/>
                  </a:lnTo>
                  <a:cubicBezTo>
                    <a:pt x="16546" y="7188"/>
                    <a:pt x="15108" y="3906"/>
                    <a:pt x="15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-1027747" y="-312475"/>
              <a:ext cx="243455" cy="243137"/>
            </a:xfrm>
            <a:custGeom>
              <a:avLst/>
              <a:gdLst/>
              <a:ahLst/>
              <a:cxnLst/>
              <a:rect l="l" t="t" r="r" b="b"/>
              <a:pathLst>
                <a:path w="19882" h="19856" extrusionOk="0">
                  <a:moveTo>
                    <a:pt x="11555" y="5019"/>
                  </a:moveTo>
                  <a:lnTo>
                    <a:pt x="11555" y="8274"/>
                  </a:lnTo>
                  <a:lnTo>
                    <a:pt x="14837" y="8274"/>
                  </a:lnTo>
                  <a:lnTo>
                    <a:pt x="14837" y="11583"/>
                  </a:lnTo>
                  <a:cubicBezTo>
                    <a:pt x="13752" y="11583"/>
                    <a:pt x="12694" y="11583"/>
                    <a:pt x="11582" y="11637"/>
                  </a:cubicBezTo>
                  <a:lnTo>
                    <a:pt x="11582" y="14892"/>
                  </a:lnTo>
                  <a:lnTo>
                    <a:pt x="8273" y="14892"/>
                  </a:lnTo>
                  <a:lnTo>
                    <a:pt x="8273" y="11637"/>
                  </a:lnTo>
                  <a:lnTo>
                    <a:pt x="4964" y="11637"/>
                  </a:lnTo>
                  <a:lnTo>
                    <a:pt x="4964" y="8301"/>
                  </a:lnTo>
                  <a:lnTo>
                    <a:pt x="8219" y="8301"/>
                  </a:lnTo>
                  <a:lnTo>
                    <a:pt x="8219" y="5019"/>
                  </a:lnTo>
                  <a:close/>
                  <a:moveTo>
                    <a:pt x="9950" y="1"/>
                  </a:moveTo>
                  <a:cubicBezTo>
                    <a:pt x="9933" y="1"/>
                    <a:pt x="9917" y="1"/>
                    <a:pt x="9900" y="1"/>
                  </a:cubicBezTo>
                  <a:cubicBezTo>
                    <a:pt x="4421" y="28"/>
                    <a:pt x="0" y="4504"/>
                    <a:pt x="0" y="9955"/>
                  </a:cubicBezTo>
                  <a:cubicBezTo>
                    <a:pt x="27" y="15434"/>
                    <a:pt x="4503" y="19856"/>
                    <a:pt x="9955" y="19856"/>
                  </a:cubicBezTo>
                  <a:cubicBezTo>
                    <a:pt x="15407" y="19829"/>
                    <a:pt x="19882" y="15353"/>
                    <a:pt x="19855" y="9901"/>
                  </a:cubicBezTo>
                  <a:cubicBezTo>
                    <a:pt x="19828" y="4466"/>
                    <a:pt x="15379" y="1"/>
                    <a:pt x="9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-798577" y="-190575"/>
              <a:ext cx="237822" cy="120907"/>
            </a:xfrm>
            <a:custGeom>
              <a:avLst/>
              <a:gdLst/>
              <a:ahLst/>
              <a:cxnLst/>
              <a:rect l="l" t="t" r="r" b="b"/>
              <a:pathLst>
                <a:path w="19422" h="9874" extrusionOk="0">
                  <a:moveTo>
                    <a:pt x="4476" y="0"/>
                  </a:moveTo>
                  <a:cubicBezTo>
                    <a:pt x="4422" y="1872"/>
                    <a:pt x="4069" y="3662"/>
                    <a:pt x="3310" y="5371"/>
                  </a:cubicBezTo>
                  <a:cubicBezTo>
                    <a:pt x="2523" y="7053"/>
                    <a:pt x="1438" y="8544"/>
                    <a:pt x="1" y="9874"/>
                  </a:cubicBezTo>
                  <a:lnTo>
                    <a:pt x="19421" y="9874"/>
                  </a:lnTo>
                  <a:lnTo>
                    <a:pt x="19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-1130043" y="80778"/>
              <a:ext cx="203598" cy="163091"/>
            </a:xfrm>
            <a:custGeom>
              <a:avLst/>
              <a:gdLst/>
              <a:ahLst/>
              <a:cxnLst/>
              <a:rect l="l" t="t" r="r" b="b"/>
              <a:pathLst>
                <a:path w="16627" h="13319" extrusionOk="0">
                  <a:moveTo>
                    <a:pt x="0" y="1"/>
                  </a:moveTo>
                  <a:lnTo>
                    <a:pt x="0" y="13318"/>
                  </a:lnTo>
                  <a:lnTo>
                    <a:pt x="16627" y="13318"/>
                  </a:lnTo>
                  <a:lnTo>
                    <a:pt x="16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" name="Google Shape;1094;p20"/>
          <p:cNvGrpSpPr/>
          <p:nvPr/>
        </p:nvGrpSpPr>
        <p:grpSpPr>
          <a:xfrm>
            <a:off x="6577330" y="3701415"/>
            <a:ext cx="614045" cy="606425"/>
            <a:chOff x="-1252275" y="-312475"/>
            <a:chExt cx="691843" cy="691517"/>
          </a:xfrm>
          <a:solidFill>
            <a:schemeClr val="accent4"/>
          </a:solidFill>
        </p:grpSpPr>
        <p:sp>
          <p:nvSpPr>
            <p:cNvPr id="14" name="Google Shape;1095;p20"/>
            <p:cNvSpPr/>
            <p:nvPr/>
          </p:nvSpPr>
          <p:spPr>
            <a:xfrm>
              <a:off x="-1251944" y="-29159"/>
              <a:ext cx="691512" cy="408199"/>
            </a:xfrm>
            <a:custGeom>
              <a:avLst/>
              <a:gdLst/>
              <a:ahLst/>
              <a:cxnLst/>
              <a:rect l="l" t="t" r="r" b="b"/>
              <a:pathLst>
                <a:path w="56473" h="33336" extrusionOk="0">
                  <a:moveTo>
                    <a:pt x="29864" y="5642"/>
                  </a:moveTo>
                  <a:lnTo>
                    <a:pt x="29864" y="25606"/>
                  </a:lnTo>
                  <a:lnTo>
                    <a:pt x="6673" y="25606"/>
                  </a:lnTo>
                  <a:lnTo>
                    <a:pt x="6673" y="5642"/>
                  </a:lnTo>
                  <a:close/>
                  <a:moveTo>
                    <a:pt x="1" y="1"/>
                  </a:moveTo>
                  <a:lnTo>
                    <a:pt x="1" y="33336"/>
                  </a:lnTo>
                  <a:lnTo>
                    <a:pt x="33227" y="33336"/>
                  </a:lnTo>
                  <a:lnTo>
                    <a:pt x="33227" y="5642"/>
                  </a:lnTo>
                  <a:lnTo>
                    <a:pt x="49854" y="5642"/>
                  </a:lnTo>
                  <a:lnTo>
                    <a:pt x="49854" y="33336"/>
                  </a:lnTo>
                  <a:lnTo>
                    <a:pt x="56472" y="33336"/>
                  </a:lnTo>
                  <a:lnTo>
                    <a:pt x="564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096;p20"/>
            <p:cNvSpPr/>
            <p:nvPr/>
          </p:nvSpPr>
          <p:spPr>
            <a:xfrm>
              <a:off x="-804553" y="80117"/>
              <a:ext cx="122903" cy="298925"/>
            </a:xfrm>
            <a:custGeom>
              <a:avLst/>
              <a:gdLst/>
              <a:ahLst/>
              <a:cxnLst/>
              <a:rect l="l" t="t" r="r" b="b"/>
              <a:pathLst>
                <a:path w="10037" h="24412" extrusionOk="0">
                  <a:moveTo>
                    <a:pt x="0" y="0"/>
                  </a:moveTo>
                  <a:lnTo>
                    <a:pt x="0" y="24412"/>
                  </a:lnTo>
                  <a:lnTo>
                    <a:pt x="10036" y="24412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097;p20"/>
            <p:cNvSpPr/>
            <p:nvPr/>
          </p:nvSpPr>
          <p:spPr>
            <a:xfrm>
              <a:off x="-1252275" y="-190905"/>
              <a:ext cx="238814" cy="121568"/>
            </a:xfrm>
            <a:custGeom>
              <a:avLst/>
              <a:gdLst/>
              <a:ahLst/>
              <a:cxnLst/>
              <a:rect l="l" t="t" r="r" b="b"/>
              <a:pathLst>
                <a:path w="19503" h="9928" extrusionOk="0">
                  <a:moveTo>
                    <a:pt x="28" y="0"/>
                  </a:moveTo>
                  <a:lnTo>
                    <a:pt x="0" y="9928"/>
                  </a:lnTo>
                  <a:lnTo>
                    <a:pt x="19503" y="9928"/>
                  </a:lnTo>
                  <a:cubicBezTo>
                    <a:pt x="16546" y="7188"/>
                    <a:pt x="15108" y="3906"/>
                    <a:pt x="150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098;p20"/>
            <p:cNvSpPr/>
            <p:nvPr/>
          </p:nvSpPr>
          <p:spPr>
            <a:xfrm>
              <a:off x="-1027747" y="-312475"/>
              <a:ext cx="243455" cy="243137"/>
            </a:xfrm>
            <a:custGeom>
              <a:avLst/>
              <a:gdLst/>
              <a:ahLst/>
              <a:cxnLst/>
              <a:rect l="l" t="t" r="r" b="b"/>
              <a:pathLst>
                <a:path w="19882" h="19856" extrusionOk="0">
                  <a:moveTo>
                    <a:pt x="11555" y="5019"/>
                  </a:moveTo>
                  <a:lnTo>
                    <a:pt x="11555" y="8274"/>
                  </a:lnTo>
                  <a:lnTo>
                    <a:pt x="14837" y="8274"/>
                  </a:lnTo>
                  <a:lnTo>
                    <a:pt x="14837" y="11583"/>
                  </a:lnTo>
                  <a:cubicBezTo>
                    <a:pt x="13752" y="11583"/>
                    <a:pt x="12694" y="11583"/>
                    <a:pt x="11582" y="11637"/>
                  </a:cubicBezTo>
                  <a:lnTo>
                    <a:pt x="11582" y="14892"/>
                  </a:lnTo>
                  <a:lnTo>
                    <a:pt x="8273" y="14892"/>
                  </a:lnTo>
                  <a:lnTo>
                    <a:pt x="8273" y="11637"/>
                  </a:lnTo>
                  <a:lnTo>
                    <a:pt x="4964" y="11637"/>
                  </a:lnTo>
                  <a:lnTo>
                    <a:pt x="4964" y="8301"/>
                  </a:lnTo>
                  <a:lnTo>
                    <a:pt x="8219" y="8301"/>
                  </a:lnTo>
                  <a:lnTo>
                    <a:pt x="8219" y="5019"/>
                  </a:lnTo>
                  <a:close/>
                  <a:moveTo>
                    <a:pt x="9950" y="1"/>
                  </a:moveTo>
                  <a:cubicBezTo>
                    <a:pt x="9933" y="1"/>
                    <a:pt x="9917" y="1"/>
                    <a:pt x="9900" y="1"/>
                  </a:cubicBezTo>
                  <a:cubicBezTo>
                    <a:pt x="4421" y="28"/>
                    <a:pt x="0" y="4504"/>
                    <a:pt x="0" y="9955"/>
                  </a:cubicBezTo>
                  <a:cubicBezTo>
                    <a:pt x="27" y="15434"/>
                    <a:pt x="4503" y="19856"/>
                    <a:pt x="9955" y="19856"/>
                  </a:cubicBezTo>
                  <a:cubicBezTo>
                    <a:pt x="15407" y="19829"/>
                    <a:pt x="19882" y="15353"/>
                    <a:pt x="19855" y="9901"/>
                  </a:cubicBezTo>
                  <a:cubicBezTo>
                    <a:pt x="19828" y="4466"/>
                    <a:pt x="15379" y="1"/>
                    <a:pt x="99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99;p20"/>
            <p:cNvSpPr/>
            <p:nvPr/>
          </p:nvSpPr>
          <p:spPr>
            <a:xfrm>
              <a:off x="-798577" y="-190575"/>
              <a:ext cx="237822" cy="120907"/>
            </a:xfrm>
            <a:custGeom>
              <a:avLst/>
              <a:gdLst/>
              <a:ahLst/>
              <a:cxnLst/>
              <a:rect l="l" t="t" r="r" b="b"/>
              <a:pathLst>
                <a:path w="19422" h="9874" extrusionOk="0">
                  <a:moveTo>
                    <a:pt x="4476" y="0"/>
                  </a:moveTo>
                  <a:cubicBezTo>
                    <a:pt x="4422" y="1872"/>
                    <a:pt x="4069" y="3662"/>
                    <a:pt x="3310" y="5371"/>
                  </a:cubicBezTo>
                  <a:cubicBezTo>
                    <a:pt x="2523" y="7053"/>
                    <a:pt x="1438" y="8544"/>
                    <a:pt x="1" y="9874"/>
                  </a:cubicBezTo>
                  <a:lnTo>
                    <a:pt x="19421" y="9874"/>
                  </a:lnTo>
                  <a:lnTo>
                    <a:pt x="194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00;p20"/>
            <p:cNvSpPr/>
            <p:nvPr/>
          </p:nvSpPr>
          <p:spPr>
            <a:xfrm>
              <a:off x="-1130043" y="80778"/>
              <a:ext cx="203598" cy="163091"/>
            </a:xfrm>
            <a:custGeom>
              <a:avLst/>
              <a:gdLst/>
              <a:ahLst/>
              <a:cxnLst/>
              <a:rect l="l" t="t" r="r" b="b"/>
              <a:pathLst>
                <a:path w="16627" h="13319" extrusionOk="0">
                  <a:moveTo>
                    <a:pt x="0" y="1"/>
                  </a:moveTo>
                  <a:lnTo>
                    <a:pt x="0" y="13318"/>
                  </a:lnTo>
                  <a:lnTo>
                    <a:pt x="16627" y="13318"/>
                  </a:lnTo>
                  <a:lnTo>
                    <a:pt x="166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" name="Google Shape;686;p14"/>
          <p:cNvSpPr txBox="1"/>
          <p:nvPr/>
        </p:nvSpPr>
        <p:spPr>
          <a:xfrm flipH="1">
            <a:off x="5190490" y="1419225"/>
            <a:ext cx="35941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Οι υγειονομικές εγκαταστάσεις διακρίνονται σε</a:t>
            </a:r>
            <a:r>
              <a:rPr lang="en-US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lang="en-US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44"/>
          <p:cNvSpPr txBox="1"/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 panose="020B0604020202020204"/>
              <a:buNone/>
            </a:pPr>
            <a:r>
              <a:rPr lang="en-GB" sz="2400" b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Infographics</a:t>
            </a:r>
            <a:endParaRPr sz="2400" b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1" name="Google Shape;3731;p44"/>
          <p:cNvSpPr txBox="1"/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can add and edit some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i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nfographics</a:t>
            </a:r>
            <a:r>
              <a:rPr lang="en-GB" sz="11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1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your presentation to present your data in a visual way.</a:t>
            </a:r>
            <a:endParaRPr sz="11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2" name="Google Shape;3732;p44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 panose="02000506030000020004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 panose="02000506030000020004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 panose="02000506030000020004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 panose="02000506030000020004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 panose="02000506030000020004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2"/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33" name="Google Shape;3733;p44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34" name="Google Shape;3734;p4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35" name="Google Shape;3735;p4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36" name="Google Shape;3736;p4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37" name="Google Shape;3737;p4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738" name="Google Shape;3738;p4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39" name="Google Shape;3739;p4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40" name="Google Shape;3740;p4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41" name="Google Shape;3741;p4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42" name="Google Shape;3742;p4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43" name="Google Shape;3743;p4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44" name="Google Shape;3744;p4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45" name="Google Shape;3745;p4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46" name="Google Shape;3746;p4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47" name="Google Shape;3747;p4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748" name="Google Shape;3748;p4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49" name="Google Shape;3749;p4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50" name="Google Shape;3750;p4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51" name="Google Shape;3751;p4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52" name="Google Shape;3752;p4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53" name="Google Shape;3753;p4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54" name="Google Shape;3754;p4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55" name="Google Shape;3755;p4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56" name="Google Shape;3756;p4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757" name="Google Shape;3757;p4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58" name="Google Shape;3758;p4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59" name="Google Shape;3759;p4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60" name="Google Shape;3760;p4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61" name="Google Shape;3761;p4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62" name="Google Shape;3762;p4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63" name="Google Shape;3763;p4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764" name="Google Shape;3764;p4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65" name="Google Shape;3765;p4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66" name="Google Shape;3766;p4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67" name="Google Shape;3767;p4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68" name="Google Shape;3768;p4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69" name="Google Shape;3769;p4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70" name="Google Shape;3770;p4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71" name="Google Shape;3771;p4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72" name="Google Shape;3772;p4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73" name="Google Shape;3773;p4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1301;p23"/>
          <p:cNvGrpSpPr/>
          <p:nvPr/>
        </p:nvGrpSpPr>
        <p:grpSpPr>
          <a:xfrm>
            <a:off x="446405" y="210185"/>
            <a:ext cx="8141970" cy="4702175"/>
            <a:chOff x="2302151" y="1379585"/>
            <a:chExt cx="4539482" cy="2886383"/>
          </a:xfrm>
        </p:grpSpPr>
        <p:sp>
          <p:nvSpPr>
            <p:cNvPr id="1302" name="Google Shape;1302;p23"/>
            <p:cNvSpPr/>
            <p:nvPr/>
          </p:nvSpPr>
          <p:spPr>
            <a:xfrm>
              <a:off x="2302151" y="1627486"/>
              <a:ext cx="1686242" cy="2638482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3690594" y="1379585"/>
              <a:ext cx="661542" cy="728697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4193496" y="1542496"/>
              <a:ext cx="2643860" cy="2204000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6147126" y="3166496"/>
              <a:ext cx="223073" cy="119196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5987754" y="3154529"/>
              <a:ext cx="363434" cy="253408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6214177" y="3411900"/>
              <a:ext cx="627456" cy="510198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2" name="Google Shape;1342;p23"/>
          <p:cNvSpPr txBox="1"/>
          <p:nvPr/>
        </p:nvSpPr>
        <p:spPr>
          <a:xfrm flipH="1">
            <a:off x="812800" y="3830955"/>
            <a:ext cx="6602095" cy="108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5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Ανάλυση Χωροθέτησης</a:t>
            </a:r>
            <a:endParaRPr lang="el-GR" sz="15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Διεργασία που αποσκοπεί στην έυρεση βέλτιστων τοποθεσιών για την τοποθέτηση εγκαταστάσεων</a:t>
            </a:r>
            <a:r>
              <a:rPr lang="el-GR" sz="12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και την λήψη αποφάσεων</a:t>
            </a:r>
            <a:r>
              <a:rPr lang="el-GR" sz="12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.</a:t>
            </a:r>
            <a:endParaRPr lang="el-GR" sz="12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Google Shape;3171;p38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>
                <a:latin typeface="Arial" panose="020B0604020202020204" pitchFamily="34" charset="0"/>
                <a:cs typeface="Arial" panose="020B0604020202020204" pitchFamily="34" charset="0"/>
              </a:rPr>
              <a:t>Ανάλυση Χωροθέτησης σε Δομές Υγείας </a:t>
            </a:r>
            <a:endParaRPr lang="el-GR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2" name="Google Shape;862;p16"/>
          <p:cNvSpPr txBox="1"/>
          <p:nvPr/>
        </p:nvSpPr>
        <p:spPr>
          <a:xfrm flipH="1">
            <a:off x="849630" y="1156970"/>
            <a:ext cx="6859270" cy="24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5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Στόχος διπλωματικής εργασίας</a:t>
            </a:r>
            <a:endParaRPr lang="el-GR" sz="15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Ανάλυση της χωροθέτησης ιατρικών εγκαταστάσεων με σκοπό την τοποθέτηση ιατρικών ομάδων και την εξυπηρέτηση των αναγκών των ηλικιωμένων ατόμων σε περιοχές της κεντρικής και νοτιοδυτικής Ελλάδας.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Στην ανάλυση λαμβάνονται υπόψη δεδομένα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 </a:t>
            </a:r>
            <a:endParaRPr lang="en-US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ü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</a:t>
            </a:r>
            <a:r>
              <a:rPr lang="en-US" alt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o</a:t>
            </a: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τύπων κινητικότητας 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ü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δημογραφικά 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ü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γεωγραφικά 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ü"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κλινικά</a:t>
            </a: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897" name="Google Shape;897;p17"/>
          <p:cNvGrpSpPr/>
          <p:nvPr/>
        </p:nvGrpSpPr>
        <p:grpSpPr>
          <a:xfrm>
            <a:off x="504825" y="1048385"/>
            <a:ext cx="307975" cy="337185"/>
            <a:chOff x="1545154" y="2500650"/>
            <a:chExt cx="843518" cy="1004225"/>
          </a:xfrm>
        </p:grpSpPr>
        <p:sp>
          <p:nvSpPr>
            <p:cNvPr id="898" name="Google Shape;898;p17"/>
            <p:cNvSpPr/>
            <p:nvPr/>
          </p:nvSpPr>
          <p:spPr>
            <a:xfrm>
              <a:off x="1757489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1763460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1545154" y="2500650"/>
              <a:ext cx="485700" cy="48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9" name="Google Shape;909;p17"/>
          <p:cNvGrpSpPr/>
          <p:nvPr/>
        </p:nvGrpSpPr>
        <p:grpSpPr>
          <a:xfrm>
            <a:off x="505460" y="3521075"/>
            <a:ext cx="307340" cy="365760"/>
            <a:chOff x="6755329" y="2500650"/>
            <a:chExt cx="843518" cy="1004225"/>
          </a:xfrm>
        </p:grpSpPr>
        <p:sp>
          <p:nvSpPr>
            <p:cNvPr id="910" name="Google Shape;910;p17"/>
            <p:cNvSpPr/>
            <p:nvPr/>
          </p:nvSpPr>
          <p:spPr>
            <a:xfrm>
              <a:off x="6967664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973635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6755329" y="2500650"/>
              <a:ext cx="485700" cy="48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lang="en-GB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" name="Google Shape;2969;p38"/>
          <p:cNvGrpSpPr/>
          <p:nvPr/>
        </p:nvGrpSpPr>
        <p:grpSpPr>
          <a:xfrm>
            <a:off x="590411" y="1950290"/>
            <a:ext cx="7766656" cy="1977555"/>
            <a:chOff x="-548730" y="1858033"/>
            <a:chExt cx="10417546" cy="2630345"/>
          </a:xfrm>
        </p:grpSpPr>
        <p:grpSp>
          <p:nvGrpSpPr>
            <p:cNvPr id="2970" name="Google Shape;2970;p38"/>
            <p:cNvGrpSpPr/>
            <p:nvPr/>
          </p:nvGrpSpPr>
          <p:grpSpPr>
            <a:xfrm>
              <a:off x="2600325" y="1958589"/>
              <a:ext cx="4038081" cy="2036888"/>
              <a:chOff x="2600325" y="1958589"/>
              <a:chExt cx="4038081" cy="2036888"/>
            </a:xfrm>
          </p:grpSpPr>
          <p:sp>
            <p:nvSpPr>
              <p:cNvPr id="2971" name="Google Shape;2971;p38"/>
              <p:cNvSpPr/>
              <p:nvPr/>
            </p:nvSpPr>
            <p:spPr>
              <a:xfrm>
                <a:off x="5091146" y="1959511"/>
                <a:ext cx="1547258" cy="2034192"/>
              </a:xfrm>
              <a:custGeom>
                <a:avLst/>
                <a:gdLst/>
                <a:ahLst/>
                <a:cxnLst/>
                <a:rect l="l" t="t" r="r" b="b"/>
                <a:pathLst>
                  <a:path w="16787" h="22070" extrusionOk="0">
                    <a:moveTo>
                      <a:pt x="0" y="2243"/>
                    </a:moveTo>
                    <a:cubicBezTo>
                      <a:pt x="1526" y="1864"/>
                      <a:pt x="3021" y="1505"/>
                      <a:pt x="4486" y="1117"/>
                    </a:cubicBezTo>
                    <a:cubicBezTo>
                      <a:pt x="5921" y="758"/>
                      <a:pt x="7307" y="369"/>
                      <a:pt x="8673" y="0"/>
                    </a:cubicBezTo>
                    <a:cubicBezTo>
                      <a:pt x="10028" y="3300"/>
                      <a:pt x="11374" y="6619"/>
                      <a:pt x="12740" y="9919"/>
                    </a:cubicBezTo>
                    <a:cubicBezTo>
                      <a:pt x="14095" y="13218"/>
                      <a:pt x="15441" y="16517"/>
                      <a:pt x="16787" y="19827"/>
                    </a:cubicBezTo>
                    <a:cubicBezTo>
                      <a:pt x="14534" y="20196"/>
                      <a:pt x="12251" y="20574"/>
                      <a:pt x="9929" y="20943"/>
                    </a:cubicBezTo>
                    <a:cubicBezTo>
                      <a:pt x="7586" y="21322"/>
                      <a:pt x="5194" y="21691"/>
                      <a:pt x="2792" y="22070"/>
                    </a:cubicBezTo>
                    <a:cubicBezTo>
                      <a:pt x="2333" y="18760"/>
                      <a:pt x="1874" y="15451"/>
                      <a:pt x="1396" y="12151"/>
                    </a:cubicBezTo>
                    <a:cubicBezTo>
                      <a:pt x="937" y="8862"/>
                      <a:pt x="479" y="5553"/>
                      <a:pt x="0" y="22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2" name="Google Shape;2972;p38"/>
              <p:cNvSpPr/>
              <p:nvPr/>
            </p:nvSpPr>
            <p:spPr>
              <a:xfrm>
                <a:off x="4002426" y="1959511"/>
                <a:ext cx="1346972" cy="2035114"/>
              </a:xfrm>
              <a:custGeom>
                <a:avLst/>
                <a:gdLst/>
                <a:ahLst/>
                <a:cxnLst/>
                <a:rect l="l" t="t" r="r" b="b"/>
                <a:pathLst>
                  <a:path w="14614" h="22080" extrusionOk="0">
                    <a:moveTo>
                      <a:pt x="2542" y="0"/>
                    </a:moveTo>
                    <a:cubicBezTo>
                      <a:pt x="3997" y="369"/>
                      <a:pt x="5493" y="758"/>
                      <a:pt x="7028" y="1117"/>
                    </a:cubicBezTo>
                    <a:cubicBezTo>
                      <a:pt x="8583" y="1495"/>
                      <a:pt x="10198" y="1864"/>
                      <a:pt x="11822" y="2243"/>
                    </a:cubicBezTo>
                    <a:cubicBezTo>
                      <a:pt x="12291" y="5543"/>
                      <a:pt x="12749" y="8862"/>
                      <a:pt x="13218" y="12161"/>
                    </a:cubicBezTo>
                    <a:cubicBezTo>
                      <a:pt x="13686" y="15461"/>
                      <a:pt x="14155" y="18770"/>
                      <a:pt x="14613" y="22080"/>
                    </a:cubicBezTo>
                    <a:cubicBezTo>
                      <a:pt x="12092" y="21701"/>
                      <a:pt x="9609" y="21332"/>
                      <a:pt x="7157" y="20953"/>
                    </a:cubicBezTo>
                    <a:cubicBezTo>
                      <a:pt x="4735" y="20584"/>
                      <a:pt x="2353" y="20206"/>
                      <a:pt x="0" y="19837"/>
                    </a:cubicBezTo>
                    <a:cubicBezTo>
                      <a:pt x="429" y="16527"/>
                      <a:pt x="848" y="13218"/>
                      <a:pt x="1276" y="9919"/>
                    </a:cubicBezTo>
                    <a:cubicBezTo>
                      <a:pt x="1685" y="6619"/>
                      <a:pt x="2123" y="3300"/>
                      <a:pt x="2542" y="0"/>
                    </a:cubicBez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3" name="Google Shape;2973;p38"/>
              <p:cNvSpPr/>
              <p:nvPr/>
            </p:nvSpPr>
            <p:spPr>
              <a:xfrm>
                <a:off x="2601247" y="1959511"/>
                <a:ext cx="1635557" cy="2035114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22080" extrusionOk="0">
                    <a:moveTo>
                      <a:pt x="7876" y="2253"/>
                    </a:moveTo>
                    <a:cubicBezTo>
                      <a:pt x="9600" y="1884"/>
                      <a:pt x="11305" y="1505"/>
                      <a:pt x="12959" y="1137"/>
                    </a:cubicBezTo>
                    <a:cubicBezTo>
                      <a:pt x="14594" y="758"/>
                      <a:pt x="16179" y="389"/>
                      <a:pt x="17744" y="0"/>
                    </a:cubicBezTo>
                    <a:cubicBezTo>
                      <a:pt x="17325" y="3300"/>
                      <a:pt x="16887" y="6619"/>
                      <a:pt x="16458" y="9919"/>
                    </a:cubicBezTo>
                    <a:cubicBezTo>
                      <a:pt x="16040" y="13218"/>
                      <a:pt x="15611" y="16537"/>
                      <a:pt x="15192" y="19837"/>
                    </a:cubicBezTo>
                    <a:cubicBezTo>
                      <a:pt x="12740" y="20206"/>
                      <a:pt x="10258" y="20584"/>
                      <a:pt x="7736" y="20953"/>
                    </a:cubicBezTo>
                    <a:cubicBezTo>
                      <a:pt x="5194" y="21332"/>
                      <a:pt x="2603" y="21701"/>
                      <a:pt x="1" y="22080"/>
                    </a:cubicBezTo>
                    <a:cubicBezTo>
                      <a:pt x="1307" y="18780"/>
                      <a:pt x="2632" y="15471"/>
                      <a:pt x="3938" y="12171"/>
                    </a:cubicBezTo>
                    <a:cubicBezTo>
                      <a:pt x="5244" y="8872"/>
                      <a:pt x="6560" y="5572"/>
                      <a:pt x="7876" y="22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4" name="Google Shape;2974;p38"/>
              <p:cNvSpPr/>
              <p:nvPr/>
            </p:nvSpPr>
            <p:spPr>
              <a:xfrm>
                <a:off x="3309671" y="1959511"/>
                <a:ext cx="927138" cy="253652"/>
              </a:xfrm>
              <a:custGeom>
                <a:avLst/>
                <a:gdLst/>
                <a:ahLst/>
                <a:cxnLst/>
                <a:rect l="l" t="t" r="r" b="b"/>
                <a:pathLst>
                  <a:path w="10059" h="2752" extrusionOk="0">
                    <a:moveTo>
                      <a:pt x="190" y="2253"/>
                    </a:moveTo>
                    <a:cubicBezTo>
                      <a:pt x="1914" y="1884"/>
                      <a:pt x="3619" y="1505"/>
                      <a:pt x="5273" y="1137"/>
                    </a:cubicBezTo>
                    <a:cubicBezTo>
                      <a:pt x="6908" y="758"/>
                      <a:pt x="8493" y="389"/>
                      <a:pt x="10058" y="0"/>
                    </a:cubicBezTo>
                    <a:cubicBezTo>
                      <a:pt x="10038" y="160"/>
                      <a:pt x="10008" y="339"/>
                      <a:pt x="9998" y="499"/>
                    </a:cubicBezTo>
                    <a:cubicBezTo>
                      <a:pt x="8413" y="867"/>
                      <a:pt x="6808" y="1256"/>
                      <a:pt x="5154" y="1635"/>
                    </a:cubicBezTo>
                    <a:cubicBezTo>
                      <a:pt x="3469" y="2004"/>
                      <a:pt x="1745" y="2383"/>
                      <a:pt x="0" y="2751"/>
                    </a:cubicBezTo>
                    <a:cubicBezTo>
                      <a:pt x="70" y="2592"/>
                      <a:pt x="130" y="2432"/>
                      <a:pt x="190" y="2253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5" name="Google Shape;2975;p38"/>
              <p:cNvSpPr/>
              <p:nvPr/>
            </p:nvSpPr>
            <p:spPr>
              <a:xfrm>
                <a:off x="2600325" y="3741905"/>
                <a:ext cx="1405869" cy="252730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2742" extrusionOk="0">
                    <a:moveTo>
                      <a:pt x="200" y="2253"/>
                    </a:moveTo>
                    <a:cubicBezTo>
                      <a:pt x="2792" y="1884"/>
                      <a:pt x="5354" y="1506"/>
                      <a:pt x="7876" y="1137"/>
                    </a:cubicBezTo>
                    <a:cubicBezTo>
                      <a:pt x="10368" y="758"/>
                      <a:pt x="12830" y="389"/>
                      <a:pt x="15252" y="0"/>
                    </a:cubicBezTo>
                    <a:cubicBezTo>
                      <a:pt x="15222" y="160"/>
                      <a:pt x="15202" y="339"/>
                      <a:pt x="15192" y="499"/>
                    </a:cubicBezTo>
                    <a:cubicBezTo>
                      <a:pt x="12730" y="868"/>
                      <a:pt x="10258" y="1246"/>
                      <a:pt x="7736" y="1615"/>
                    </a:cubicBezTo>
                    <a:cubicBezTo>
                      <a:pt x="5194" y="1994"/>
                      <a:pt x="2603" y="2363"/>
                      <a:pt x="1" y="2742"/>
                    </a:cubicBezTo>
                    <a:cubicBezTo>
                      <a:pt x="71" y="2582"/>
                      <a:pt x="140" y="2413"/>
                      <a:pt x="200" y="2253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6" name="Google Shape;2976;p38"/>
              <p:cNvSpPr/>
              <p:nvPr/>
            </p:nvSpPr>
            <p:spPr>
              <a:xfrm>
                <a:off x="5341943" y="3740984"/>
                <a:ext cx="1296463" cy="253652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2752" extrusionOk="0">
                    <a:moveTo>
                      <a:pt x="1" y="2253"/>
                    </a:moveTo>
                    <a:cubicBezTo>
                      <a:pt x="2393" y="1874"/>
                      <a:pt x="4756" y="1506"/>
                      <a:pt x="7078" y="1127"/>
                    </a:cubicBezTo>
                    <a:cubicBezTo>
                      <a:pt x="9371" y="758"/>
                      <a:pt x="11624" y="379"/>
                      <a:pt x="13856" y="0"/>
                    </a:cubicBezTo>
                    <a:cubicBezTo>
                      <a:pt x="13926" y="160"/>
                      <a:pt x="13986" y="329"/>
                      <a:pt x="14066" y="499"/>
                    </a:cubicBezTo>
                    <a:cubicBezTo>
                      <a:pt x="11823" y="868"/>
                      <a:pt x="9530" y="1256"/>
                      <a:pt x="7228" y="1625"/>
                    </a:cubicBezTo>
                    <a:cubicBezTo>
                      <a:pt x="4885" y="2004"/>
                      <a:pt x="2503" y="2373"/>
                      <a:pt x="80" y="2752"/>
                    </a:cubicBezTo>
                    <a:cubicBezTo>
                      <a:pt x="51" y="2592"/>
                      <a:pt x="21" y="2413"/>
                      <a:pt x="1" y="2253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7" name="Google Shape;2977;p38"/>
              <p:cNvSpPr/>
              <p:nvPr/>
            </p:nvSpPr>
            <p:spPr>
              <a:xfrm>
                <a:off x="5091146" y="1958589"/>
                <a:ext cx="817824" cy="253652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2752" extrusionOk="0">
                    <a:moveTo>
                      <a:pt x="0" y="2253"/>
                    </a:moveTo>
                    <a:cubicBezTo>
                      <a:pt x="1526" y="1874"/>
                      <a:pt x="3021" y="1505"/>
                      <a:pt x="4476" y="1127"/>
                    </a:cubicBezTo>
                    <a:cubicBezTo>
                      <a:pt x="5912" y="758"/>
                      <a:pt x="7287" y="379"/>
                      <a:pt x="8663" y="0"/>
                    </a:cubicBezTo>
                    <a:cubicBezTo>
                      <a:pt x="8733" y="160"/>
                      <a:pt x="8802" y="329"/>
                      <a:pt x="8872" y="499"/>
                    </a:cubicBezTo>
                    <a:cubicBezTo>
                      <a:pt x="7486" y="868"/>
                      <a:pt x="6081" y="1256"/>
                      <a:pt x="4626" y="1625"/>
                    </a:cubicBezTo>
                    <a:cubicBezTo>
                      <a:pt x="3140" y="2004"/>
                      <a:pt x="1635" y="2373"/>
                      <a:pt x="90" y="2751"/>
                    </a:cubicBezTo>
                    <a:cubicBezTo>
                      <a:pt x="50" y="2592"/>
                      <a:pt x="30" y="2423"/>
                      <a:pt x="0" y="2253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8" name="Google Shape;2978;p38"/>
              <p:cNvSpPr/>
              <p:nvPr/>
            </p:nvSpPr>
            <p:spPr>
              <a:xfrm>
                <a:off x="4230272" y="1958589"/>
                <a:ext cx="866490" cy="253652"/>
              </a:xfrm>
              <a:custGeom>
                <a:avLst/>
                <a:gdLst/>
                <a:ahLst/>
                <a:cxnLst/>
                <a:rect l="l" t="t" r="r" b="b"/>
                <a:pathLst>
                  <a:path w="9401" h="2752" extrusionOk="0">
                    <a:moveTo>
                      <a:pt x="9340" y="2253"/>
                    </a:moveTo>
                    <a:cubicBezTo>
                      <a:pt x="7706" y="1874"/>
                      <a:pt x="6101" y="1505"/>
                      <a:pt x="4546" y="1127"/>
                    </a:cubicBezTo>
                    <a:cubicBezTo>
                      <a:pt x="3011" y="758"/>
                      <a:pt x="1515" y="379"/>
                      <a:pt x="60" y="0"/>
                    </a:cubicBezTo>
                    <a:cubicBezTo>
                      <a:pt x="50" y="160"/>
                      <a:pt x="20" y="329"/>
                      <a:pt x="0" y="499"/>
                    </a:cubicBezTo>
                    <a:cubicBezTo>
                      <a:pt x="1476" y="868"/>
                      <a:pt x="3001" y="1256"/>
                      <a:pt x="4546" y="1625"/>
                    </a:cubicBezTo>
                    <a:cubicBezTo>
                      <a:pt x="6131" y="2004"/>
                      <a:pt x="7746" y="2373"/>
                      <a:pt x="9400" y="2751"/>
                    </a:cubicBezTo>
                    <a:cubicBezTo>
                      <a:pt x="9390" y="2592"/>
                      <a:pt x="9370" y="2423"/>
                      <a:pt x="9340" y="2253"/>
                    </a:cubicBez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9" name="Google Shape;2979;p38"/>
              <p:cNvSpPr/>
              <p:nvPr/>
            </p:nvSpPr>
            <p:spPr>
              <a:xfrm>
                <a:off x="4001504" y="3740984"/>
                <a:ext cx="1346972" cy="253652"/>
              </a:xfrm>
              <a:custGeom>
                <a:avLst/>
                <a:gdLst/>
                <a:ahLst/>
                <a:cxnLst/>
                <a:rect l="l" t="t" r="r" b="b"/>
                <a:pathLst>
                  <a:path w="14614" h="2752" extrusionOk="0">
                    <a:moveTo>
                      <a:pt x="14544" y="2253"/>
                    </a:moveTo>
                    <a:cubicBezTo>
                      <a:pt x="12032" y="1874"/>
                      <a:pt x="9580" y="1506"/>
                      <a:pt x="7147" y="1127"/>
                    </a:cubicBezTo>
                    <a:cubicBezTo>
                      <a:pt x="4755" y="758"/>
                      <a:pt x="2393" y="379"/>
                      <a:pt x="60" y="0"/>
                    </a:cubicBezTo>
                    <a:cubicBezTo>
                      <a:pt x="50" y="160"/>
                      <a:pt x="20" y="329"/>
                      <a:pt x="0" y="499"/>
                    </a:cubicBezTo>
                    <a:cubicBezTo>
                      <a:pt x="2343" y="868"/>
                      <a:pt x="4735" y="1256"/>
                      <a:pt x="7147" y="1625"/>
                    </a:cubicBezTo>
                    <a:cubicBezTo>
                      <a:pt x="9610" y="2004"/>
                      <a:pt x="12102" y="2373"/>
                      <a:pt x="14614" y="2752"/>
                    </a:cubicBezTo>
                    <a:cubicBezTo>
                      <a:pt x="14594" y="2592"/>
                      <a:pt x="14564" y="2413"/>
                      <a:pt x="14544" y="2253"/>
                    </a:cubicBez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0" name="Google Shape;2980;p38"/>
              <p:cNvSpPr/>
              <p:nvPr/>
            </p:nvSpPr>
            <p:spPr>
              <a:xfrm>
                <a:off x="2601200" y="2197900"/>
                <a:ext cx="768268" cy="1797577"/>
              </a:xfrm>
              <a:custGeom>
                <a:avLst/>
                <a:gdLst/>
                <a:ahLst/>
                <a:cxnLst/>
                <a:rect l="l" t="t" r="r" b="b"/>
                <a:pathLst>
                  <a:path w="8524" h="19957" extrusionOk="0">
                    <a:moveTo>
                      <a:pt x="1" y="19957"/>
                    </a:moveTo>
                    <a:cubicBezTo>
                      <a:pt x="1307" y="16657"/>
                      <a:pt x="2632" y="13358"/>
                      <a:pt x="3938" y="10048"/>
                    </a:cubicBezTo>
                    <a:cubicBezTo>
                      <a:pt x="5244" y="6749"/>
                      <a:pt x="6550" y="3439"/>
                      <a:pt x="7876" y="130"/>
                    </a:cubicBezTo>
                    <a:cubicBezTo>
                      <a:pt x="8085" y="80"/>
                      <a:pt x="8294" y="50"/>
                      <a:pt x="8524" y="0"/>
                    </a:cubicBezTo>
                    <a:cubicBezTo>
                      <a:pt x="7268" y="3300"/>
                      <a:pt x="6002" y="6609"/>
                      <a:pt x="4746" y="9919"/>
                    </a:cubicBezTo>
                    <a:cubicBezTo>
                      <a:pt x="3490" y="13218"/>
                      <a:pt x="2234" y="16518"/>
                      <a:pt x="988" y="19817"/>
                    </a:cubicBezTo>
                    <a:cubicBezTo>
                      <a:pt x="649" y="19857"/>
                      <a:pt x="330" y="19907"/>
                      <a:pt x="1" y="19957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1" name="Google Shape;2981;p38"/>
              <p:cNvSpPr/>
              <p:nvPr/>
            </p:nvSpPr>
            <p:spPr>
              <a:xfrm>
                <a:off x="5842706" y="1959511"/>
                <a:ext cx="793860" cy="1839437"/>
              </a:xfrm>
              <a:custGeom>
                <a:avLst/>
                <a:gdLst/>
                <a:ahLst/>
                <a:cxnLst/>
                <a:rect l="l" t="t" r="r" b="b"/>
                <a:pathLst>
                  <a:path w="8613" h="19957" extrusionOk="0">
                    <a:moveTo>
                      <a:pt x="7775" y="19956"/>
                    </a:moveTo>
                    <a:lnTo>
                      <a:pt x="3888" y="10058"/>
                    </a:lnTo>
                    <a:cubicBezTo>
                      <a:pt x="2592" y="6749"/>
                      <a:pt x="1296" y="3439"/>
                      <a:pt x="0" y="140"/>
                    </a:cubicBezTo>
                    <a:cubicBezTo>
                      <a:pt x="170" y="90"/>
                      <a:pt x="329" y="50"/>
                      <a:pt x="509" y="0"/>
                    </a:cubicBezTo>
                    <a:cubicBezTo>
                      <a:pt x="1864" y="3300"/>
                      <a:pt x="3210" y="6619"/>
                      <a:pt x="4566" y="9919"/>
                    </a:cubicBezTo>
                    <a:cubicBezTo>
                      <a:pt x="5931" y="13218"/>
                      <a:pt x="7267" y="16537"/>
                      <a:pt x="8613" y="19837"/>
                    </a:cubicBezTo>
                    <a:cubicBezTo>
                      <a:pt x="8334" y="19877"/>
                      <a:pt x="8045" y="19907"/>
                      <a:pt x="7775" y="19956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2" name="Google Shape;2982;p38"/>
              <p:cNvSpPr/>
              <p:nvPr/>
            </p:nvSpPr>
            <p:spPr>
              <a:xfrm>
                <a:off x="5268483" y="3180494"/>
                <a:ext cx="19356" cy="3226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350" extrusionOk="0">
                    <a:moveTo>
                      <a:pt x="200" y="180"/>
                    </a:moveTo>
                    <a:cubicBezTo>
                      <a:pt x="210" y="250"/>
                      <a:pt x="170" y="320"/>
                      <a:pt x="110" y="330"/>
                    </a:cubicBezTo>
                    <a:cubicBezTo>
                      <a:pt x="60" y="350"/>
                      <a:pt x="20" y="310"/>
                      <a:pt x="10" y="260"/>
                    </a:cubicBezTo>
                    <a:cubicBezTo>
                      <a:pt x="0" y="170"/>
                      <a:pt x="30" y="101"/>
                      <a:pt x="10" y="1"/>
                    </a:cubicBezTo>
                    <a:cubicBezTo>
                      <a:pt x="80" y="61"/>
                      <a:pt x="180" y="81"/>
                      <a:pt x="200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3" name="Google Shape;2983;p38"/>
              <p:cNvSpPr/>
              <p:nvPr/>
            </p:nvSpPr>
            <p:spPr>
              <a:xfrm>
                <a:off x="5200461" y="2944445"/>
                <a:ext cx="238075" cy="25273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2742" extrusionOk="0">
                    <a:moveTo>
                      <a:pt x="359" y="2562"/>
                    </a:moveTo>
                    <a:cubicBezTo>
                      <a:pt x="399" y="2612"/>
                      <a:pt x="419" y="2642"/>
                      <a:pt x="449" y="2691"/>
                    </a:cubicBezTo>
                    <a:cubicBezTo>
                      <a:pt x="449" y="2701"/>
                      <a:pt x="469" y="2721"/>
                      <a:pt x="489" y="2721"/>
                    </a:cubicBezTo>
                    <a:cubicBezTo>
                      <a:pt x="499" y="2741"/>
                      <a:pt x="509" y="2741"/>
                      <a:pt x="549" y="2741"/>
                    </a:cubicBezTo>
                    <a:cubicBezTo>
                      <a:pt x="569" y="2741"/>
                      <a:pt x="569" y="2691"/>
                      <a:pt x="589" y="2672"/>
                    </a:cubicBezTo>
                    <a:cubicBezTo>
                      <a:pt x="599" y="2632"/>
                      <a:pt x="599" y="2642"/>
                      <a:pt x="649" y="2622"/>
                    </a:cubicBezTo>
                    <a:cubicBezTo>
                      <a:pt x="669" y="2612"/>
                      <a:pt x="649" y="2522"/>
                      <a:pt x="698" y="2502"/>
                    </a:cubicBezTo>
                    <a:cubicBezTo>
                      <a:pt x="708" y="2492"/>
                      <a:pt x="738" y="2492"/>
                      <a:pt x="738" y="2482"/>
                    </a:cubicBezTo>
                    <a:cubicBezTo>
                      <a:pt x="738" y="2482"/>
                      <a:pt x="748" y="2482"/>
                      <a:pt x="748" y="2472"/>
                    </a:cubicBezTo>
                    <a:cubicBezTo>
                      <a:pt x="738" y="2442"/>
                      <a:pt x="718" y="2422"/>
                      <a:pt x="718" y="2392"/>
                    </a:cubicBezTo>
                    <a:cubicBezTo>
                      <a:pt x="708" y="2333"/>
                      <a:pt x="728" y="2283"/>
                      <a:pt x="718" y="2193"/>
                    </a:cubicBezTo>
                    <a:cubicBezTo>
                      <a:pt x="718" y="2143"/>
                      <a:pt x="688" y="2123"/>
                      <a:pt x="688" y="2063"/>
                    </a:cubicBezTo>
                    <a:cubicBezTo>
                      <a:pt x="669" y="1994"/>
                      <a:pt x="748" y="1974"/>
                      <a:pt x="798" y="1944"/>
                    </a:cubicBezTo>
                    <a:cubicBezTo>
                      <a:pt x="818" y="1934"/>
                      <a:pt x="848" y="1894"/>
                      <a:pt x="868" y="1864"/>
                    </a:cubicBezTo>
                    <a:cubicBezTo>
                      <a:pt x="918" y="1784"/>
                      <a:pt x="968" y="1715"/>
                      <a:pt x="1027" y="1635"/>
                    </a:cubicBezTo>
                    <a:cubicBezTo>
                      <a:pt x="1087" y="1575"/>
                      <a:pt x="1167" y="1545"/>
                      <a:pt x="1217" y="1475"/>
                    </a:cubicBezTo>
                    <a:cubicBezTo>
                      <a:pt x="1247" y="1435"/>
                      <a:pt x="1227" y="1416"/>
                      <a:pt x="1247" y="1366"/>
                    </a:cubicBezTo>
                    <a:cubicBezTo>
                      <a:pt x="1257" y="1336"/>
                      <a:pt x="1306" y="1316"/>
                      <a:pt x="1336" y="1266"/>
                    </a:cubicBezTo>
                    <a:cubicBezTo>
                      <a:pt x="1356" y="1276"/>
                      <a:pt x="1366" y="1286"/>
                      <a:pt x="1406" y="1276"/>
                    </a:cubicBezTo>
                    <a:cubicBezTo>
                      <a:pt x="1496" y="1266"/>
                      <a:pt x="1586" y="1226"/>
                      <a:pt x="1566" y="1126"/>
                    </a:cubicBezTo>
                    <a:cubicBezTo>
                      <a:pt x="1615" y="1126"/>
                      <a:pt x="1685" y="1136"/>
                      <a:pt x="1695" y="1176"/>
                    </a:cubicBezTo>
                    <a:cubicBezTo>
                      <a:pt x="1705" y="1216"/>
                      <a:pt x="1715" y="1266"/>
                      <a:pt x="1745" y="1286"/>
                    </a:cubicBezTo>
                    <a:cubicBezTo>
                      <a:pt x="1775" y="1326"/>
                      <a:pt x="1815" y="1336"/>
                      <a:pt x="1865" y="1366"/>
                    </a:cubicBezTo>
                    <a:cubicBezTo>
                      <a:pt x="1905" y="1416"/>
                      <a:pt x="1954" y="1445"/>
                      <a:pt x="1994" y="1515"/>
                    </a:cubicBezTo>
                    <a:cubicBezTo>
                      <a:pt x="1994" y="1525"/>
                      <a:pt x="2014" y="1535"/>
                      <a:pt x="2014" y="1545"/>
                    </a:cubicBezTo>
                    <a:lnTo>
                      <a:pt x="2014" y="1645"/>
                    </a:lnTo>
                    <a:cubicBezTo>
                      <a:pt x="2024" y="1685"/>
                      <a:pt x="2024" y="1725"/>
                      <a:pt x="2084" y="1715"/>
                    </a:cubicBezTo>
                    <a:cubicBezTo>
                      <a:pt x="2184" y="1695"/>
                      <a:pt x="2184" y="1595"/>
                      <a:pt x="2214" y="1535"/>
                    </a:cubicBezTo>
                    <a:cubicBezTo>
                      <a:pt x="2243" y="1545"/>
                      <a:pt x="2224" y="1565"/>
                      <a:pt x="2253" y="1585"/>
                    </a:cubicBezTo>
                    <a:cubicBezTo>
                      <a:pt x="2263" y="1595"/>
                      <a:pt x="2293" y="1585"/>
                      <a:pt x="2303" y="1595"/>
                    </a:cubicBezTo>
                    <a:cubicBezTo>
                      <a:pt x="2343" y="1635"/>
                      <a:pt x="2303" y="1745"/>
                      <a:pt x="2353" y="1735"/>
                    </a:cubicBezTo>
                    <a:cubicBezTo>
                      <a:pt x="2383" y="1834"/>
                      <a:pt x="2463" y="1894"/>
                      <a:pt x="2493" y="2034"/>
                    </a:cubicBezTo>
                    <a:cubicBezTo>
                      <a:pt x="2493" y="2073"/>
                      <a:pt x="2493" y="2143"/>
                      <a:pt x="2513" y="2143"/>
                    </a:cubicBezTo>
                    <a:cubicBezTo>
                      <a:pt x="2523" y="2083"/>
                      <a:pt x="2523" y="2063"/>
                      <a:pt x="2552" y="1984"/>
                    </a:cubicBezTo>
                    <a:cubicBezTo>
                      <a:pt x="2552" y="1974"/>
                      <a:pt x="2582" y="1964"/>
                      <a:pt x="2582" y="1944"/>
                    </a:cubicBezTo>
                    <a:cubicBezTo>
                      <a:pt x="2582" y="1924"/>
                      <a:pt x="2503" y="1784"/>
                      <a:pt x="2483" y="1774"/>
                    </a:cubicBezTo>
                    <a:cubicBezTo>
                      <a:pt x="2443" y="1764"/>
                      <a:pt x="2413" y="1745"/>
                      <a:pt x="2403" y="1715"/>
                    </a:cubicBezTo>
                    <a:lnTo>
                      <a:pt x="2403" y="1685"/>
                    </a:lnTo>
                    <a:lnTo>
                      <a:pt x="2403" y="1685"/>
                    </a:lnTo>
                    <a:cubicBezTo>
                      <a:pt x="2403" y="1675"/>
                      <a:pt x="2433" y="1635"/>
                      <a:pt x="2413" y="1615"/>
                    </a:cubicBezTo>
                    <a:cubicBezTo>
                      <a:pt x="2413" y="1575"/>
                      <a:pt x="2403" y="1515"/>
                      <a:pt x="2363" y="1475"/>
                    </a:cubicBezTo>
                    <a:cubicBezTo>
                      <a:pt x="2343" y="1445"/>
                      <a:pt x="2303" y="1465"/>
                      <a:pt x="2293" y="1396"/>
                    </a:cubicBezTo>
                    <a:cubicBezTo>
                      <a:pt x="2283" y="1336"/>
                      <a:pt x="2293" y="1296"/>
                      <a:pt x="2313" y="1266"/>
                    </a:cubicBezTo>
                    <a:cubicBezTo>
                      <a:pt x="2333" y="1236"/>
                      <a:pt x="2363" y="1236"/>
                      <a:pt x="2393" y="1226"/>
                    </a:cubicBezTo>
                    <a:cubicBezTo>
                      <a:pt x="2453" y="1166"/>
                      <a:pt x="2503" y="1126"/>
                      <a:pt x="2552" y="1027"/>
                    </a:cubicBezTo>
                    <a:cubicBezTo>
                      <a:pt x="2523" y="1027"/>
                      <a:pt x="2513" y="1037"/>
                      <a:pt x="2503" y="1037"/>
                    </a:cubicBezTo>
                    <a:cubicBezTo>
                      <a:pt x="2443" y="1047"/>
                      <a:pt x="2393" y="987"/>
                      <a:pt x="2373" y="927"/>
                    </a:cubicBezTo>
                    <a:cubicBezTo>
                      <a:pt x="2343" y="927"/>
                      <a:pt x="2313" y="837"/>
                      <a:pt x="2293" y="837"/>
                    </a:cubicBezTo>
                    <a:cubicBezTo>
                      <a:pt x="2263" y="847"/>
                      <a:pt x="2253" y="867"/>
                      <a:pt x="2224" y="867"/>
                    </a:cubicBezTo>
                    <a:cubicBezTo>
                      <a:pt x="2214" y="867"/>
                      <a:pt x="2204" y="837"/>
                      <a:pt x="2204" y="837"/>
                    </a:cubicBezTo>
                    <a:cubicBezTo>
                      <a:pt x="2174" y="728"/>
                      <a:pt x="2263" y="698"/>
                      <a:pt x="2243" y="578"/>
                    </a:cubicBezTo>
                    <a:cubicBezTo>
                      <a:pt x="2224" y="518"/>
                      <a:pt x="2174" y="498"/>
                      <a:pt x="2144" y="449"/>
                    </a:cubicBezTo>
                    <a:cubicBezTo>
                      <a:pt x="2054" y="429"/>
                      <a:pt x="1994" y="449"/>
                      <a:pt x="1944" y="349"/>
                    </a:cubicBezTo>
                    <a:lnTo>
                      <a:pt x="1934" y="349"/>
                    </a:lnTo>
                    <a:cubicBezTo>
                      <a:pt x="1915" y="369"/>
                      <a:pt x="1915" y="379"/>
                      <a:pt x="1905" y="389"/>
                    </a:cubicBezTo>
                    <a:cubicBezTo>
                      <a:pt x="1865" y="419"/>
                      <a:pt x="1835" y="379"/>
                      <a:pt x="1795" y="419"/>
                    </a:cubicBezTo>
                    <a:cubicBezTo>
                      <a:pt x="1775" y="429"/>
                      <a:pt x="1775" y="439"/>
                      <a:pt x="1765" y="469"/>
                    </a:cubicBezTo>
                    <a:cubicBezTo>
                      <a:pt x="1745" y="479"/>
                      <a:pt x="1655" y="588"/>
                      <a:pt x="1606" y="598"/>
                    </a:cubicBezTo>
                    <a:cubicBezTo>
                      <a:pt x="1556" y="618"/>
                      <a:pt x="1506" y="578"/>
                      <a:pt x="1446" y="588"/>
                    </a:cubicBezTo>
                    <a:cubicBezTo>
                      <a:pt x="1366" y="598"/>
                      <a:pt x="1366" y="668"/>
                      <a:pt x="1316" y="698"/>
                    </a:cubicBezTo>
                    <a:cubicBezTo>
                      <a:pt x="1306" y="678"/>
                      <a:pt x="1277" y="638"/>
                      <a:pt x="1267" y="638"/>
                    </a:cubicBezTo>
                    <a:cubicBezTo>
                      <a:pt x="1257" y="638"/>
                      <a:pt x="1247" y="668"/>
                      <a:pt x="1217" y="668"/>
                    </a:cubicBezTo>
                    <a:cubicBezTo>
                      <a:pt x="1167" y="678"/>
                      <a:pt x="1117" y="678"/>
                      <a:pt x="1077" y="688"/>
                    </a:cubicBezTo>
                    <a:cubicBezTo>
                      <a:pt x="1007" y="698"/>
                      <a:pt x="968" y="668"/>
                      <a:pt x="918" y="638"/>
                    </a:cubicBezTo>
                    <a:cubicBezTo>
                      <a:pt x="908" y="638"/>
                      <a:pt x="878" y="668"/>
                      <a:pt x="868" y="638"/>
                    </a:cubicBezTo>
                    <a:cubicBezTo>
                      <a:pt x="858" y="618"/>
                      <a:pt x="858" y="588"/>
                      <a:pt x="818" y="588"/>
                    </a:cubicBezTo>
                    <a:cubicBezTo>
                      <a:pt x="768" y="578"/>
                      <a:pt x="748" y="588"/>
                      <a:pt x="698" y="568"/>
                    </a:cubicBezTo>
                    <a:cubicBezTo>
                      <a:pt x="649" y="538"/>
                      <a:pt x="619" y="568"/>
                      <a:pt x="549" y="548"/>
                    </a:cubicBezTo>
                    <a:cubicBezTo>
                      <a:pt x="479" y="548"/>
                      <a:pt x="469" y="518"/>
                      <a:pt x="409" y="498"/>
                    </a:cubicBezTo>
                    <a:cubicBezTo>
                      <a:pt x="399" y="498"/>
                      <a:pt x="359" y="518"/>
                      <a:pt x="359" y="489"/>
                    </a:cubicBezTo>
                    <a:cubicBezTo>
                      <a:pt x="350" y="449"/>
                      <a:pt x="350" y="429"/>
                      <a:pt x="320" y="389"/>
                    </a:cubicBezTo>
                    <a:lnTo>
                      <a:pt x="320" y="369"/>
                    </a:lnTo>
                    <a:cubicBezTo>
                      <a:pt x="359" y="349"/>
                      <a:pt x="399" y="349"/>
                      <a:pt x="379" y="319"/>
                    </a:cubicBezTo>
                    <a:cubicBezTo>
                      <a:pt x="379" y="279"/>
                      <a:pt x="330" y="279"/>
                      <a:pt x="320" y="249"/>
                    </a:cubicBezTo>
                    <a:cubicBezTo>
                      <a:pt x="310" y="170"/>
                      <a:pt x="429" y="170"/>
                      <a:pt x="419" y="80"/>
                    </a:cubicBezTo>
                    <a:cubicBezTo>
                      <a:pt x="419" y="40"/>
                      <a:pt x="330" y="0"/>
                      <a:pt x="310" y="20"/>
                    </a:cubicBezTo>
                    <a:cubicBezTo>
                      <a:pt x="250" y="30"/>
                      <a:pt x="250" y="80"/>
                      <a:pt x="180" y="100"/>
                    </a:cubicBezTo>
                    <a:cubicBezTo>
                      <a:pt x="120" y="90"/>
                      <a:pt x="80" y="100"/>
                      <a:pt x="31" y="70"/>
                    </a:cubicBezTo>
                    <a:cubicBezTo>
                      <a:pt x="21" y="50"/>
                      <a:pt x="21" y="30"/>
                      <a:pt x="1" y="20"/>
                    </a:cubicBezTo>
                    <a:cubicBezTo>
                      <a:pt x="120" y="887"/>
                      <a:pt x="250" y="1725"/>
                      <a:pt x="359" y="25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4" name="Google Shape;2984;p38"/>
              <p:cNvSpPr/>
              <p:nvPr/>
            </p:nvSpPr>
            <p:spPr>
              <a:xfrm>
                <a:off x="5411808" y="3186946"/>
                <a:ext cx="107562" cy="80004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868" extrusionOk="0">
                    <a:moveTo>
                      <a:pt x="509" y="479"/>
                    </a:moveTo>
                    <a:cubicBezTo>
                      <a:pt x="499" y="479"/>
                      <a:pt x="509" y="449"/>
                      <a:pt x="499" y="449"/>
                    </a:cubicBezTo>
                    <a:cubicBezTo>
                      <a:pt x="499" y="439"/>
                      <a:pt x="449" y="449"/>
                      <a:pt x="449" y="439"/>
                    </a:cubicBezTo>
                    <a:cubicBezTo>
                      <a:pt x="439" y="429"/>
                      <a:pt x="389" y="360"/>
                      <a:pt x="389" y="340"/>
                    </a:cubicBezTo>
                    <a:cubicBezTo>
                      <a:pt x="349" y="280"/>
                      <a:pt x="269" y="300"/>
                      <a:pt x="250" y="250"/>
                    </a:cubicBezTo>
                    <a:cubicBezTo>
                      <a:pt x="220" y="210"/>
                      <a:pt x="210" y="200"/>
                      <a:pt x="190" y="160"/>
                    </a:cubicBezTo>
                    <a:cubicBezTo>
                      <a:pt x="170" y="140"/>
                      <a:pt x="140" y="150"/>
                      <a:pt x="110" y="150"/>
                    </a:cubicBezTo>
                    <a:cubicBezTo>
                      <a:pt x="90" y="150"/>
                      <a:pt x="10" y="80"/>
                      <a:pt x="0" y="41"/>
                    </a:cubicBezTo>
                    <a:lnTo>
                      <a:pt x="0" y="11"/>
                    </a:lnTo>
                    <a:lnTo>
                      <a:pt x="10" y="11"/>
                    </a:lnTo>
                    <a:cubicBezTo>
                      <a:pt x="50" y="1"/>
                      <a:pt x="60" y="31"/>
                      <a:pt x="90" y="31"/>
                    </a:cubicBezTo>
                    <a:cubicBezTo>
                      <a:pt x="120" y="11"/>
                      <a:pt x="160" y="11"/>
                      <a:pt x="200" y="1"/>
                    </a:cubicBezTo>
                    <a:cubicBezTo>
                      <a:pt x="269" y="11"/>
                      <a:pt x="309" y="51"/>
                      <a:pt x="339" y="100"/>
                    </a:cubicBezTo>
                    <a:cubicBezTo>
                      <a:pt x="349" y="110"/>
                      <a:pt x="359" y="110"/>
                      <a:pt x="369" y="110"/>
                    </a:cubicBezTo>
                    <a:cubicBezTo>
                      <a:pt x="419" y="120"/>
                      <a:pt x="459" y="150"/>
                      <a:pt x="499" y="170"/>
                    </a:cubicBezTo>
                    <a:cubicBezTo>
                      <a:pt x="568" y="220"/>
                      <a:pt x="608" y="250"/>
                      <a:pt x="708" y="260"/>
                    </a:cubicBezTo>
                    <a:cubicBezTo>
                      <a:pt x="758" y="270"/>
                      <a:pt x="818" y="270"/>
                      <a:pt x="838" y="320"/>
                    </a:cubicBezTo>
                    <a:lnTo>
                      <a:pt x="838" y="340"/>
                    </a:lnTo>
                    <a:lnTo>
                      <a:pt x="858" y="340"/>
                    </a:lnTo>
                    <a:cubicBezTo>
                      <a:pt x="868" y="340"/>
                      <a:pt x="887" y="350"/>
                      <a:pt x="897" y="360"/>
                    </a:cubicBezTo>
                    <a:cubicBezTo>
                      <a:pt x="897" y="369"/>
                      <a:pt x="897" y="389"/>
                      <a:pt x="887" y="399"/>
                    </a:cubicBezTo>
                    <a:cubicBezTo>
                      <a:pt x="887" y="439"/>
                      <a:pt x="917" y="449"/>
                      <a:pt x="957" y="439"/>
                    </a:cubicBezTo>
                    <a:cubicBezTo>
                      <a:pt x="967" y="499"/>
                      <a:pt x="1017" y="509"/>
                      <a:pt x="1057" y="539"/>
                    </a:cubicBezTo>
                    <a:cubicBezTo>
                      <a:pt x="1087" y="549"/>
                      <a:pt x="1137" y="549"/>
                      <a:pt x="1137" y="589"/>
                    </a:cubicBezTo>
                    <a:cubicBezTo>
                      <a:pt x="1147" y="619"/>
                      <a:pt x="1147" y="649"/>
                      <a:pt x="1157" y="718"/>
                    </a:cubicBezTo>
                    <a:cubicBezTo>
                      <a:pt x="1117" y="748"/>
                      <a:pt x="1157" y="788"/>
                      <a:pt x="1157" y="808"/>
                    </a:cubicBezTo>
                    <a:cubicBezTo>
                      <a:pt x="1167" y="848"/>
                      <a:pt x="1107" y="868"/>
                      <a:pt x="1087" y="868"/>
                    </a:cubicBezTo>
                    <a:cubicBezTo>
                      <a:pt x="1067" y="868"/>
                      <a:pt x="987" y="808"/>
                      <a:pt x="987" y="808"/>
                    </a:cubicBezTo>
                    <a:cubicBezTo>
                      <a:pt x="907" y="758"/>
                      <a:pt x="848" y="748"/>
                      <a:pt x="768" y="698"/>
                    </a:cubicBezTo>
                    <a:cubicBezTo>
                      <a:pt x="698" y="649"/>
                      <a:pt x="658" y="599"/>
                      <a:pt x="598" y="539"/>
                    </a:cubicBezTo>
                    <a:cubicBezTo>
                      <a:pt x="568" y="529"/>
                      <a:pt x="519" y="459"/>
                      <a:pt x="509" y="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5" name="Google Shape;2985;p38"/>
              <p:cNvSpPr/>
              <p:nvPr/>
            </p:nvSpPr>
            <p:spPr>
              <a:xfrm>
                <a:off x="5534948" y="3141045"/>
                <a:ext cx="87285" cy="9558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037" extrusionOk="0">
                    <a:moveTo>
                      <a:pt x="359" y="1027"/>
                    </a:moveTo>
                    <a:cubicBezTo>
                      <a:pt x="359" y="1027"/>
                      <a:pt x="349" y="987"/>
                      <a:pt x="349" y="977"/>
                    </a:cubicBezTo>
                    <a:cubicBezTo>
                      <a:pt x="309" y="977"/>
                      <a:pt x="309" y="997"/>
                      <a:pt x="279" y="997"/>
                    </a:cubicBezTo>
                    <a:cubicBezTo>
                      <a:pt x="160" y="1027"/>
                      <a:pt x="199" y="897"/>
                      <a:pt x="130" y="848"/>
                    </a:cubicBezTo>
                    <a:lnTo>
                      <a:pt x="130" y="838"/>
                    </a:lnTo>
                    <a:cubicBezTo>
                      <a:pt x="120" y="828"/>
                      <a:pt x="100" y="828"/>
                      <a:pt x="80" y="828"/>
                    </a:cubicBezTo>
                    <a:cubicBezTo>
                      <a:pt x="60" y="828"/>
                      <a:pt x="10" y="708"/>
                      <a:pt x="10" y="698"/>
                    </a:cubicBezTo>
                    <a:cubicBezTo>
                      <a:pt x="0" y="648"/>
                      <a:pt x="70" y="648"/>
                      <a:pt x="120" y="648"/>
                    </a:cubicBezTo>
                    <a:cubicBezTo>
                      <a:pt x="219" y="628"/>
                      <a:pt x="179" y="539"/>
                      <a:pt x="219" y="489"/>
                    </a:cubicBezTo>
                    <a:cubicBezTo>
                      <a:pt x="249" y="459"/>
                      <a:pt x="269" y="449"/>
                      <a:pt x="309" y="439"/>
                    </a:cubicBezTo>
                    <a:cubicBezTo>
                      <a:pt x="359" y="429"/>
                      <a:pt x="349" y="389"/>
                      <a:pt x="369" y="359"/>
                    </a:cubicBezTo>
                    <a:cubicBezTo>
                      <a:pt x="359" y="349"/>
                      <a:pt x="379" y="329"/>
                      <a:pt x="379" y="329"/>
                    </a:cubicBezTo>
                    <a:lnTo>
                      <a:pt x="409" y="299"/>
                    </a:lnTo>
                    <a:cubicBezTo>
                      <a:pt x="419" y="299"/>
                      <a:pt x="419" y="279"/>
                      <a:pt x="419" y="279"/>
                    </a:cubicBezTo>
                    <a:cubicBezTo>
                      <a:pt x="449" y="240"/>
                      <a:pt x="518" y="240"/>
                      <a:pt x="528" y="210"/>
                    </a:cubicBezTo>
                    <a:cubicBezTo>
                      <a:pt x="548" y="160"/>
                      <a:pt x="598" y="30"/>
                      <a:pt x="648" y="10"/>
                    </a:cubicBezTo>
                    <a:cubicBezTo>
                      <a:pt x="698" y="0"/>
                      <a:pt x="698" y="40"/>
                      <a:pt x="708" y="80"/>
                    </a:cubicBezTo>
                    <a:cubicBezTo>
                      <a:pt x="728" y="140"/>
                      <a:pt x="857" y="80"/>
                      <a:pt x="867" y="140"/>
                    </a:cubicBezTo>
                    <a:cubicBezTo>
                      <a:pt x="867" y="160"/>
                      <a:pt x="807" y="160"/>
                      <a:pt x="807" y="190"/>
                    </a:cubicBezTo>
                    <a:lnTo>
                      <a:pt x="817" y="200"/>
                    </a:lnTo>
                    <a:cubicBezTo>
                      <a:pt x="817" y="210"/>
                      <a:pt x="748" y="259"/>
                      <a:pt x="748" y="259"/>
                    </a:cubicBezTo>
                    <a:cubicBezTo>
                      <a:pt x="758" y="279"/>
                      <a:pt x="758" y="279"/>
                      <a:pt x="758" y="289"/>
                    </a:cubicBezTo>
                    <a:cubicBezTo>
                      <a:pt x="758" y="289"/>
                      <a:pt x="748" y="299"/>
                      <a:pt x="748" y="309"/>
                    </a:cubicBezTo>
                    <a:cubicBezTo>
                      <a:pt x="758" y="359"/>
                      <a:pt x="877" y="499"/>
                      <a:pt x="947" y="489"/>
                    </a:cubicBezTo>
                    <a:cubicBezTo>
                      <a:pt x="947" y="539"/>
                      <a:pt x="907" y="529"/>
                      <a:pt x="877" y="539"/>
                    </a:cubicBezTo>
                    <a:cubicBezTo>
                      <a:pt x="867" y="539"/>
                      <a:pt x="867" y="549"/>
                      <a:pt x="847" y="549"/>
                    </a:cubicBezTo>
                    <a:cubicBezTo>
                      <a:pt x="847" y="558"/>
                      <a:pt x="827" y="578"/>
                      <a:pt x="827" y="588"/>
                    </a:cubicBezTo>
                    <a:cubicBezTo>
                      <a:pt x="827" y="658"/>
                      <a:pt x="807" y="688"/>
                      <a:pt x="817" y="738"/>
                    </a:cubicBezTo>
                    <a:cubicBezTo>
                      <a:pt x="778" y="748"/>
                      <a:pt x="758" y="798"/>
                      <a:pt x="758" y="828"/>
                    </a:cubicBezTo>
                    <a:cubicBezTo>
                      <a:pt x="768" y="848"/>
                      <a:pt x="778" y="848"/>
                      <a:pt x="797" y="858"/>
                    </a:cubicBezTo>
                    <a:cubicBezTo>
                      <a:pt x="797" y="887"/>
                      <a:pt x="768" y="937"/>
                      <a:pt x="778" y="977"/>
                    </a:cubicBezTo>
                    <a:cubicBezTo>
                      <a:pt x="728" y="997"/>
                      <a:pt x="728" y="1037"/>
                      <a:pt x="698" y="1037"/>
                    </a:cubicBezTo>
                    <a:cubicBezTo>
                      <a:pt x="658" y="1037"/>
                      <a:pt x="648" y="1027"/>
                      <a:pt x="648" y="997"/>
                    </a:cubicBezTo>
                    <a:cubicBezTo>
                      <a:pt x="578" y="997"/>
                      <a:pt x="548" y="957"/>
                      <a:pt x="479" y="977"/>
                    </a:cubicBezTo>
                    <a:cubicBezTo>
                      <a:pt x="459" y="977"/>
                      <a:pt x="449" y="1007"/>
                      <a:pt x="409" y="1027"/>
                    </a:cubicBezTo>
                    <a:cubicBezTo>
                      <a:pt x="379" y="1037"/>
                      <a:pt x="369" y="1027"/>
                      <a:pt x="359" y="10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6" name="Google Shape;2986;p38"/>
              <p:cNvSpPr/>
              <p:nvPr/>
            </p:nvSpPr>
            <p:spPr>
              <a:xfrm>
                <a:off x="5625829" y="3174135"/>
                <a:ext cx="47928" cy="6802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38" extrusionOk="0">
                    <a:moveTo>
                      <a:pt x="210" y="299"/>
                    </a:moveTo>
                    <a:cubicBezTo>
                      <a:pt x="190" y="319"/>
                      <a:pt x="190" y="339"/>
                      <a:pt x="180" y="339"/>
                    </a:cubicBezTo>
                    <a:cubicBezTo>
                      <a:pt x="130" y="349"/>
                      <a:pt x="111" y="289"/>
                      <a:pt x="81" y="249"/>
                    </a:cubicBezTo>
                    <a:cubicBezTo>
                      <a:pt x="71" y="190"/>
                      <a:pt x="120" y="190"/>
                      <a:pt x="180" y="180"/>
                    </a:cubicBezTo>
                    <a:cubicBezTo>
                      <a:pt x="230" y="170"/>
                      <a:pt x="250" y="150"/>
                      <a:pt x="310" y="140"/>
                    </a:cubicBezTo>
                    <a:cubicBezTo>
                      <a:pt x="340" y="130"/>
                      <a:pt x="380" y="150"/>
                      <a:pt x="430" y="140"/>
                    </a:cubicBezTo>
                    <a:cubicBezTo>
                      <a:pt x="489" y="130"/>
                      <a:pt x="499" y="80"/>
                      <a:pt x="499" y="30"/>
                    </a:cubicBezTo>
                    <a:cubicBezTo>
                      <a:pt x="519" y="30"/>
                      <a:pt x="519" y="20"/>
                      <a:pt x="519" y="0"/>
                    </a:cubicBezTo>
                    <a:lnTo>
                      <a:pt x="499" y="0"/>
                    </a:lnTo>
                    <a:cubicBezTo>
                      <a:pt x="469" y="40"/>
                      <a:pt x="430" y="70"/>
                      <a:pt x="420" y="90"/>
                    </a:cubicBezTo>
                    <a:lnTo>
                      <a:pt x="390" y="90"/>
                    </a:lnTo>
                    <a:cubicBezTo>
                      <a:pt x="320" y="90"/>
                      <a:pt x="230" y="90"/>
                      <a:pt x="150" y="100"/>
                    </a:cubicBezTo>
                    <a:cubicBezTo>
                      <a:pt x="71" y="110"/>
                      <a:pt x="51" y="229"/>
                      <a:pt x="71" y="299"/>
                    </a:cubicBezTo>
                    <a:cubicBezTo>
                      <a:pt x="81" y="309"/>
                      <a:pt x="51" y="339"/>
                      <a:pt x="51" y="349"/>
                    </a:cubicBezTo>
                    <a:cubicBezTo>
                      <a:pt x="41" y="429"/>
                      <a:pt x="1" y="469"/>
                      <a:pt x="31" y="528"/>
                    </a:cubicBezTo>
                    <a:cubicBezTo>
                      <a:pt x="41" y="568"/>
                      <a:pt x="91" y="548"/>
                      <a:pt x="101" y="548"/>
                    </a:cubicBezTo>
                    <a:cubicBezTo>
                      <a:pt x="120" y="598"/>
                      <a:pt x="130" y="668"/>
                      <a:pt x="140" y="698"/>
                    </a:cubicBezTo>
                    <a:cubicBezTo>
                      <a:pt x="140" y="728"/>
                      <a:pt x="180" y="738"/>
                      <a:pt x="200" y="728"/>
                    </a:cubicBezTo>
                    <a:cubicBezTo>
                      <a:pt x="240" y="718"/>
                      <a:pt x="230" y="598"/>
                      <a:pt x="220" y="588"/>
                    </a:cubicBezTo>
                    <a:cubicBezTo>
                      <a:pt x="220" y="548"/>
                      <a:pt x="170" y="528"/>
                      <a:pt x="170" y="489"/>
                    </a:cubicBezTo>
                    <a:cubicBezTo>
                      <a:pt x="170" y="469"/>
                      <a:pt x="180" y="449"/>
                      <a:pt x="200" y="439"/>
                    </a:cubicBezTo>
                    <a:lnTo>
                      <a:pt x="240" y="439"/>
                    </a:lnTo>
                    <a:lnTo>
                      <a:pt x="240" y="499"/>
                    </a:lnTo>
                    <a:cubicBezTo>
                      <a:pt x="250" y="538"/>
                      <a:pt x="300" y="548"/>
                      <a:pt x="320" y="588"/>
                    </a:cubicBezTo>
                    <a:cubicBezTo>
                      <a:pt x="320" y="598"/>
                      <a:pt x="330" y="598"/>
                      <a:pt x="320" y="618"/>
                    </a:cubicBezTo>
                    <a:cubicBezTo>
                      <a:pt x="330" y="618"/>
                      <a:pt x="350" y="618"/>
                      <a:pt x="370" y="598"/>
                    </a:cubicBezTo>
                    <a:cubicBezTo>
                      <a:pt x="350" y="568"/>
                      <a:pt x="430" y="548"/>
                      <a:pt x="430" y="528"/>
                    </a:cubicBezTo>
                    <a:cubicBezTo>
                      <a:pt x="400" y="528"/>
                      <a:pt x="370" y="499"/>
                      <a:pt x="370" y="479"/>
                    </a:cubicBezTo>
                    <a:cubicBezTo>
                      <a:pt x="370" y="469"/>
                      <a:pt x="380" y="469"/>
                      <a:pt x="380" y="449"/>
                    </a:cubicBezTo>
                    <a:cubicBezTo>
                      <a:pt x="370" y="449"/>
                      <a:pt x="270" y="339"/>
                      <a:pt x="270" y="339"/>
                    </a:cubicBezTo>
                    <a:cubicBezTo>
                      <a:pt x="350" y="329"/>
                      <a:pt x="350" y="249"/>
                      <a:pt x="420" y="219"/>
                    </a:cubicBezTo>
                    <a:lnTo>
                      <a:pt x="420" y="190"/>
                    </a:lnTo>
                    <a:cubicBezTo>
                      <a:pt x="400" y="190"/>
                      <a:pt x="240" y="279"/>
                      <a:pt x="240" y="279"/>
                    </a:cubicBezTo>
                    <a:cubicBezTo>
                      <a:pt x="210" y="319"/>
                      <a:pt x="210" y="299"/>
                      <a:pt x="210" y="2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7" name="Google Shape;2987;p38"/>
              <p:cNvSpPr/>
              <p:nvPr/>
            </p:nvSpPr>
            <p:spPr>
              <a:xfrm>
                <a:off x="5517436" y="3261420"/>
                <a:ext cx="94751" cy="17512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90" extrusionOk="0">
                    <a:moveTo>
                      <a:pt x="968" y="140"/>
                    </a:moveTo>
                    <a:cubicBezTo>
                      <a:pt x="938" y="150"/>
                      <a:pt x="938" y="130"/>
                      <a:pt x="898" y="130"/>
                    </a:cubicBezTo>
                    <a:cubicBezTo>
                      <a:pt x="888" y="130"/>
                      <a:pt x="898" y="150"/>
                      <a:pt x="898" y="150"/>
                    </a:cubicBezTo>
                    <a:cubicBezTo>
                      <a:pt x="788" y="130"/>
                      <a:pt x="669" y="150"/>
                      <a:pt x="539" y="170"/>
                    </a:cubicBezTo>
                    <a:cubicBezTo>
                      <a:pt x="499" y="180"/>
                      <a:pt x="469" y="140"/>
                      <a:pt x="449" y="140"/>
                    </a:cubicBezTo>
                    <a:cubicBezTo>
                      <a:pt x="389" y="150"/>
                      <a:pt x="320" y="150"/>
                      <a:pt x="260" y="150"/>
                    </a:cubicBezTo>
                    <a:cubicBezTo>
                      <a:pt x="210" y="140"/>
                      <a:pt x="160" y="189"/>
                      <a:pt x="120" y="160"/>
                    </a:cubicBezTo>
                    <a:cubicBezTo>
                      <a:pt x="90" y="140"/>
                      <a:pt x="50" y="100"/>
                      <a:pt x="1" y="110"/>
                    </a:cubicBezTo>
                    <a:cubicBezTo>
                      <a:pt x="1" y="100"/>
                      <a:pt x="50" y="40"/>
                      <a:pt x="70" y="40"/>
                    </a:cubicBezTo>
                    <a:cubicBezTo>
                      <a:pt x="80" y="40"/>
                      <a:pt x="100" y="50"/>
                      <a:pt x="110" y="50"/>
                    </a:cubicBezTo>
                    <a:cubicBezTo>
                      <a:pt x="120" y="50"/>
                      <a:pt x="140" y="30"/>
                      <a:pt x="160" y="30"/>
                    </a:cubicBezTo>
                    <a:cubicBezTo>
                      <a:pt x="260" y="10"/>
                      <a:pt x="320" y="100"/>
                      <a:pt x="439" y="80"/>
                    </a:cubicBezTo>
                    <a:cubicBezTo>
                      <a:pt x="489" y="60"/>
                      <a:pt x="489" y="10"/>
                      <a:pt x="539" y="10"/>
                    </a:cubicBezTo>
                    <a:cubicBezTo>
                      <a:pt x="599" y="0"/>
                      <a:pt x="639" y="50"/>
                      <a:pt x="698" y="40"/>
                    </a:cubicBezTo>
                    <a:cubicBezTo>
                      <a:pt x="738" y="30"/>
                      <a:pt x="758" y="10"/>
                      <a:pt x="798" y="10"/>
                    </a:cubicBezTo>
                    <a:lnTo>
                      <a:pt x="818" y="10"/>
                    </a:lnTo>
                    <a:cubicBezTo>
                      <a:pt x="828" y="30"/>
                      <a:pt x="718" y="60"/>
                      <a:pt x="708" y="60"/>
                    </a:cubicBezTo>
                    <a:cubicBezTo>
                      <a:pt x="758" y="90"/>
                      <a:pt x="798" y="90"/>
                      <a:pt x="858" y="80"/>
                    </a:cubicBezTo>
                    <a:cubicBezTo>
                      <a:pt x="868" y="80"/>
                      <a:pt x="868" y="90"/>
                      <a:pt x="898" y="100"/>
                    </a:cubicBezTo>
                    <a:cubicBezTo>
                      <a:pt x="918" y="110"/>
                      <a:pt x="948" y="90"/>
                      <a:pt x="968" y="90"/>
                    </a:cubicBezTo>
                    <a:cubicBezTo>
                      <a:pt x="1007" y="90"/>
                      <a:pt x="1007" y="100"/>
                      <a:pt x="1027" y="120"/>
                    </a:cubicBezTo>
                    <a:cubicBezTo>
                      <a:pt x="997" y="120"/>
                      <a:pt x="987" y="140"/>
                      <a:pt x="968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8" name="Google Shape;2988;p38"/>
              <p:cNvSpPr/>
              <p:nvPr/>
            </p:nvSpPr>
            <p:spPr>
              <a:xfrm>
                <a:off x="5647950" y="3259577"/>
                <a:ext cx="26729" cy="1013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10" extrusionOk="0">
                    <a:moveTo>
                      <a:pt x="199" y="70"/>
                    </a:moveTo>
                    <a:cubicBezTo>
                      <a:pt x="150" y="80"/>
                      <a:pt x="100" y="80"/>
                      <a:pt x="80" y="100"/>
                    </a:cubicBezTo>
                    <a:cubicBezTo>
                      <a:pt x="50" y="100"/>
                      <a:pt x="0" y="110"/>
                      <a:pt x="0" y="90"/>
                    </a:cubicBezTo>
                    <a:cubicBezTo>
                      <a:pt x="0" y="60"/>
                      <a:pt x="40" y="60"/>
                      <a:pt x="70" y="50"/>
                    </a:cubicBezTo>
                    <a:cubicBezTo>
                      <a:pt x="130" y="40"/>
                      <a:pt x="150" y="60"/>
                      <a:pt x="199" y="50"/>
                    </a:cubicBezTo>
                    <a:cubicBezTo>
                      <a:pt x="249" y="40"/>
                      <a:pt x="269" y="20"/>
                      <a:pt x="289" y="0"/>
                    </a:cubicBezTo>
                    <a:cubicBezTo>
                      <a:pt x="269" y="40"/>
                      <a:pt x="239" y="50"/>
                      <a:pt x="199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9" name="Google Shape;2989;p38"/>
              <p:cNvSpPr/>
              <p:nvPr/>
            </p:nvSpPr>
            <p:spPr>
              <a:xfrm>
                <a:off x="5619469" y="3265936"/>
                <a:ext cx="21199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1" extrusionOk="0">
                    <a:moveTo>
                      <a:pt x="229" y="41"/>
                    </a:moveTo>
                    <a:cubicBezTo>
                      <a:pt x="209" y="41"/>
                      <a:pt x="199" y="41"/>
                      <a:pt x="189" y="51"/>
                    </a:cubicBezTo>
                    <a:cubicBezTo>
                      <a:pt x="180" y="51"/>
                      <a:pt x="160" y="51"/>
                      <a:pt x="150" y="41"/>
                    </a:cubicBezTo>
                    <a:cubicBezTo>
                      <a:pt x="110" y="71"/>
                      <a:pt x="110" y="81"/>
                      <a:pt x="80" y="91"/>
                    </a:cubicBezTo>
                    <a:cubicBezTo>
                      <a:pt x="40" y="91"/>
                      <a:pt x="0" y="91"/>
                      <a:pt x="0" y="81"/>
                    </a:cubicBezTo>
                    <a:cubicBezTo>
                      <a:pt x="0" y="41"/>
                      <a:pt x="30" y="41"/>
                      <a:pt x="50" y="41"/>
                    </a:cubicBezTo>
                    <a:lnTo>
                      <a:pt x="110" y="41"/>
                    </a:lnTo>
                    <a:lnTo>
                      <a:pt x="110" y="21"/>
                    </a:lnTo>
                    <a:cubicBezTo>
                      <a:pt x="140" y="21"/>
                      <a:pt x="160" y="1"/>
                      <a:pt x="189" y="1"/>
                    </a:cubicBezTo>
                    <a:cubicBezTo>
                      <a:pt x="209" y="31"/>
                      <a:pt x="209" y="41"/>
                      <a:pt x="229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0" name="Google Shape;2990;p38"/>
              <p:cNvSpPr/>
              <p:nvPr/>
            </p:nvSpPr>
            <p:spPr>
              <a:xfrm>
                <a:off x="5642419" y="3272388"/>
                <a:ext cx="14747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1" extrusionOk="0">
                    <a:moveTo>
                      <a:pt x="130" y="80"/>
                    </a:moveTo>
                    <a:cubicBezTo>
                      <a:pt x="110" y="80"/>
                      <a:pt x="100" y="61"/>
                      <a:pt x="100" y="51"/>
                    </a:cubicBezTo>
                    <a:cubicBezTo>
                      <a:pt x="60" y="51"/>
                      <a:pt x="10" y="61"/>
                      <a:pt x="0" y="21"/>
                    </a:cubicBezTo>
                    <a:cubicBezTo>
                      <a:pt x="0" y="1"/>
                      <a:pt x="40" y="1"/>
                      <a:pt x="60" y="1"/>
                    </a:cubicBezTo>
                    <a:lnTo>
                      <a:pt x="100" y="1"/>
                    </a:lnTo>
                    <a:cubicBezTo>
                      <a:pt x="110" y="31"/>
                      <a:pt x="150" y="21"/>
                      <a:pt x="160" y="61"/>
                    </a:cubicBezTo>
                    <a:cubicBezTo>
                      <a:pt x="160" y="70"/>
                      <a:pt x="150" y="80"/>
                      <a:pt x="140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1" name="Google Shape;2991;p38"/>
              <p:cNvSpPr/>
              <p:nvPr/>
            </p:nvSpPr>
            <p:spPr>
              <a:xfrm>
                <a:off x="5613017" y="3269623"/>
                <a:ext cx="6544" cy="4701"/>
              </a:xfrm>
              <a:custGeom>
                <a:avLst/>
                <a:gdLst/>
                <a:ahLst/>
                <a:cxnLst/>
                <a:rect l="l" t="t" r="r" b="b"/>
                <a:pathLst>
                  <a:path w="71" h="51" extrusionOk="0">
                    <a:moveTo>
                      <a:pt x="0" y="1"/>
                    </a:moveTo>
                    <a:lnTo>
                      <a:pt x="30" y="1"/>
                    </a:lnTo>
                    <a:cubicBezTo>
                      <a:pt x="40" y="1"/>
                      <a:pt x="40" y="11"/>
                      <a:pt x="70" y="11"/>
                    </a:cubicBezTo>
                    <a:cubicBezTo>
                      <a:pt x="70" y="41"/>
                      <a:pt x="60" y="51"/>
                      <a:pt x="40" y="51"/>
                    </a:cubicBezTo>
                    <a:cubicBezTo>
                      <a:pt x="30" y="51"/>
                      <a:pt x="20" y="41"/>
                      <a:pt x="10" y="41"/>
                    </a:cubicBezTo>
                    <a:cubicBezTo>
                      <a:pt x="10" y="31"/>
                      <a:pt x="10" y="1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2" name="Google Shape;2992;p38"/>
              <p:cNvSpPr/>
              <p:nvPr/>
            </p:nvSpPr>
            <p:spPr>
              <a:xfrm>
                <a:off x="5681868" y="3253125"/>
                <a:ext cx="29494" cy="2212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40" extrusionOk="0">
                    <a:moveTo>
                      <a:pt x="131" y="130"/>
                    </a:moveTo>
                    <a:cubicBezTo>
                      <a:pt x="111" y="130"/>
                      <a:pt x="131" y="160"/>
                      <a:pt x="131" y="170"/>
                    </a:cubicBezTo>
                    <a:cubicBezTo>
                      <a:pt x="121" y="190"/>
                      <a:pt x="71" y="230"/>
                      <a:pt x="31" y="240"/>
                    </a:cubicBezTo>
                    <a:cubicBezTo>
                      <a:pt x="21" y="240"/>
                      <a:pt x="11" y="230"/>
                      <a:pt x="11" y="220"/>
                    </a:cubicBezTo>
                    <a:cubicBezTo>
                      <a:pt x="1" y="150"/>
                      <a:pt x="61" y="130"/>
                      <a:pt x="111" y="100"/>
                    </a:cubicBezTo>
                    <a:cubicBezTo>
                      <a:pt x="111" y="100"/>
                      <a:pt x="111" y="80"/>
                      <a:pt x="121" y="80"/>
                    </a:cubicBezTo>
                    <a:cubicBezTo>
                      <a:pt x="150" y="40"/>
                      <a:pt x="280" y="0"/>
                      <a:pt x="320" y="20"/>
                    </a:cubicBezTo>
                    <a:cubicBezTo>
                      <a:pt x="280" y="70"/>
                      <a:pt x="180" y="120"/>
                      <a:pt x="131" y="1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3" name="Google Shape;2993;p38"/>
              <p:cNvSpPr/>
              <p:nvPr/>
            </p:nvSpPr>
            <p:spPr>
              <a:xfrm>
                <a:off x="5765559" y="3218192"/>
                <a:ext cx="5530" cy="12996"/>
              </a:xfrm>
              <a:custGeom>
                <a:avLst/>
                <a:gdLst/>
                <a:ahLst/>
                <a:cxnLst/>
                <a:rect l="l" t="t" r="r" b="b"/>
                <a:pathLst>
                  <a:path w="60" h="141" extrusionOk="0">
                    <a:moveTo>
                      <a:pt x="40" y="1"/>
                    </a:moveTo>
                    <a:cubicBezTo>
                      <a:pt x="50" y="21"/>
                      <a:pt x="50" y="11"/>
                      <a:pt x="50" y="21"/>
                    </a:cubicBezTo>
                    <a:cubicBezTo>
                      <a:pt x="60" y="50"/>
                      <a:pt x="50" y="60"/>
                      <a:pt x="40" y="60"/>
                    </a:cubicBezTo>
                    <a:cubicBezTo>
                      <a:pt x="50" y="100"/>
                      <a:pt x="60" y="120"/>
                      <a:pt x="40" y="140"/>
                    </a:cubicBezTo>
                    <a:cubicBezTo>
                      <a:pt x="20" y="140"/>
                      <a:pt x="0" y="120"/>
                      <a:pt x="0" y="110"/>
                    </a:cubicBezTo>
                    <a:cubicBezTo>
                      <a:pt x="0" y="90"/>
                      <a:pt x="20" y="70"/>
                      <a:pt x="10" y="50"/>
                    </a:cubicBezTo>
                    <a:cubicBezTo>
                      <a:pt x="20" y="21"/>
                      <a:pt x="10" y="1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4" name="Google Shape;2994;p38"/>
              <p:cNvSpPr/>
              <p:nvPr/>
            </p:nvSpPr>
            <p:spPr>
              <a:xfrm>
                <a:off x="5689242" y="3208975"/>
                <a:ext cx="11153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1" extrusionOk="0">
                    <a:moveTo>
                      <a:pt x="120" y="41"/>
                    </a:moveTo>
                    <a:lnTo>
                      <a:pt x="90" y="91"/>
                    </a:lnTo>
                    <a:cubicBezTo>
                      <a:pt x="80" y="91"/>
                      <a:pt x="31" y="61"/>
                      <a:pt x="21" y="41"/>
                    </a:cubicBezTo>
                    <a:cubicBezTo>
                      <a:pt x="1" y="1"/>
                      <a:pt x="100" y="11"/>
                      <a:pt x="120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5" name="Google Shape;2995;p38"/>
              <p:cNvSpPr/>
              <p:nvPr/>
            </p:nvSpPr>
            <p:spPr>
              <a:xfrm>
                <a:off x="5705833" y="3204459"/>
                <a:ext cx="26729" cy="6452"/>
              </a:xfrm>
              <a:custGeom>
                <a:avLst/>
                <a:gdLst/>
                <a:ahLst/>
                <a:cxnLst/>
                <a:rect l="l" t="t" r="r" b="b"/>
                <a:pathLst>
                  <a:path w="290" h="70" extrusionOk="0">
                    <a:moveTo>
                      <a:pt x="239" y="0"/>
                    </a:moveTo>
                    <a:cubicBezTo>
                      <a:pt x="249" y="20"/>
                      <a:pt x="289" y="20"/>
                      <a:pt x="289" y="50"/>
                    </a:cubicBezTo>
                    <a:cubicBezTo>
                      <a:pt x="289" y="60"/>
                      <a:pt x="269" y="60"/>
                      <a:pt x="259" y="60"/>
                    </a:cubicBezTo>
                    <a:cubicBezTo>
                      <a:pt x="219" y="70"/>
                      <a:pt x="189" y="50"/>
                      <a:pt x="140" y="50"/>
                    </a:cubicBezTo>
                    <a:cubicBezTo>
                      <a:pt x="100" y="60"/>
                      <a:pt x="90" y="60"/>
                      <a:pt x="60" y="60"/>
                    </a:cubicBezTo>
                    <a:lnTo>
                      <a:pt x="0" y="60"/>
                    </a:lnTo>
                    <a:cubicBezTo>
                      <a:pt x="0" y="50"/>
                      <a:pt x="10" y="40"/>
                      <a:pt x="10" y="20"/>
                    </a:cubicBezTo>
                    <a:cubicBezTo>
                      <a:pt x="60" y="10"/>
                      <a:pt x="110" y="10"/>
                      <a:pt x="160" y="0"/>
                    </a:cubicBezTo>
                    <a:cubicBezTo>
                      <a:pt x="170" y="20"/>
                      <a:pt x="199" y="1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6" name="Google Shape;2996;p38"/>
              <p:cNvSpPr/>
              <p:nvPr/>
            </p:nvSpPr>
            <p:spPr>
              <a:xfrm>
                <a:off x="5692007" y="3163996"/>
                <a:ext cx="12996" cy="23042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50" extrusionOk="0">
                    <a:moveTo>
                      <a:pt x="70" y="200"/>
                    </a:moveTo>
                    <a:cubicBezTo>
                      <a:pt x="70" y="190"/>
                      <a:pt x="70" y="190"/>
                      <a:pt x="60" y="180"/>
                    </a:cubicBezTo>
                    <a:cubicBezTo>
                      <a:pt x="90" y="180"/>
                      <a:pt x="120" y="160"/>
                      <a:pt x="140" y="150"/>
                    </a:cubicBezTo>
                    <a:cubicBezTo>
                      <a:pt x="120" y="120"/>
                      <a:pt x="100" y="120"/>
                      <a:pt x="100" y="110"/>
                    </a:cubicBezTo>
                    <a:cubicBezTo>
                      <a:pt x="90" y="90"/>
                      <a:pt x="120" y="90"/>
                      <a:pt x="120" y="60"/>
                    </a:cubicBezTo>
                    <a:cubicBezTo>
                      <a:pt x="60" y="60"/>
                      <a:pt x="40" y="40"/>
                      <a:pt x="21" y="0"/>
                    </a:cubicBezTo>
                    <a:cubicBezTo>
                      <a:pt x="1" y="10"/>
                      <a:pt x="11" y="50"/>
                      <a:pt x="11" y="60"/>
                    </a:cubicBezTo>
                    <a:cubicBezTo>
                      <a:pt x="21" y="100"/>
                      <a:pt x="50" y="110"/>
                      <a:pt x="60" y="150"/>
                    </a:cubicBezTo>
                    <a:cubicBezTo>
                      <a:pt x="60" y="190"/>
                      <a:pt x="60" y="180"/>
                      <a:pt x="70" y="200"/>
                    </a:cubicBezTo>
                    <a:cubicBezTo>
                      <a:pt x="60" y="210"/>
                      <a:pt x="90" y="250"/>
                      <a:pt x="120" y="2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7" name="Google Shape;2997;p38"/>
              <p:cNvSpPr/>
              <p:nvPr/>
            </p:nvSpPr>
            <p:spPr>
              <a:xfrm>
                <a:off x="5888607" y="3177729"/>
                <a:ext cx="33181" cy="22213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41" extrusionOk="0">
                    <a:moveTo>
                      <a:pt x="110" y="240"/>
                    </a:moveTo>
                    <a:cubicBezTo>
                      <a:pt x="71" y="210"/>
                      <a:pt x="21" y="230"/>
                      <a:pt x="1" y="190"/>
                    </a:cubicBezTo>
                    <a:cubicBezTo>
                      <a:pt x="31" y="180"/>
                      <a:pt x="61" y="180"/>
                      <a:pt x="100" y="160"/>
                    </a:cubicBezTo>
                    <a:lnTo>
                      <a:pt x="130" y="151"/>
                    </a:lnTo>
                    <a:cubicBezTo>
                      <a:pt x="180" y="131"/>
                      <a:pt x="230" y="131"/>
                      <a:pt x="250" y="101"/>
                    </a:cubicBezTo>
                    <a:cubicBezTo>
                      <a:pt x="280" y="71"/>
                      <a:pt x="250" y="1"/>
                      <a:pt x="300" y="1"/>
                    </a:cubicBezTo>
                    <a:cubicBezTo>
                      <a:pt x="320" y="1"/>
                      <a:pt x="330" y="31"/>
                      <a:pt x="350" y="41"/>
                    </a:cubicBezTo>
                    <a:cubicBezTo>
                      <a:pt x="360" y="101"/>
                      <a:pt x="300" y="101"/>
                      <a:pt x="310" y="160"/>
                    </a:cubicBezTo>
                    <a:cubicBezTo>
                      <a:pt x="260" y="190"/>
                      <a:pt x="230" y="220"/>
                      <a:pt x="170" y="240"/>
                    </a:cubicBezTo>
                    <a:cubicBezTo>
                      <a:pt x="160" y="240"/>
                      <a:pt x="110" y="220"/>
                      <a:pt x="100" y="210"/>
                    </a:cubicBezTo>
                    <a:cubicBezTo>
                      <a:pt x="100" y="230"/>
                      <a:pt x="110" y="230"/>
                      <a:pt x="110" y="2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8" name="Google Shape;2998;p38"/>
              <p:cNvSpPr/>
              <p:nvPr/>
            </p:nvSpPr>
            <p:spPr>
              <a:xfrm>
                <a:off x="5723253" y="3174135"/>
                <a:ext cx="196691" cy="62491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678" extrusionOk="0">
                    <a:moveTo>
                      <a:pt x="1007" y="90"/>
                    </a:moveTo>
                    <a:cubicBezTo>
                      <a:pt x="1057" y="120"/>
                      <a:pt x="1177" y="140"/>
                      <a:pt x="1266" y="130"/>
                    </a:cubicBezTo>
                    <a:cubicBezTo>
                      <a:pt x="1306" y="120"/>
                      <a:pt x="1336" y="170"/>
                      <a:pt x="1376" y="150"/>
                    </a:cubicBezTo>
                    <a:cubicBezTo>
                      <a:pt x="1396" y="180"/>
                      <a:pt x="1416" y="180"/>
                      <a:pt x="1426" y="180"/>
                    </a:cubicBezTo>
                    <a:cubicBezTo>
                      <a:pt x="1546" y="190"/>
                      <a:pt x="1565" y="279"/>
                      <a:pt x="1655" y="299"/>
                    </a:cubicBezTo>
                    <a:cubicBezTo>
                      <a:pt x="1695" y="319"/>
                      <a:pt x="1755" y="269"/>
                      <a:pt x="1775" y="329"/>
                    </a:cubicBezTo>
                    <a:cubicBezTo>
                      <a:pt x="1795" y="369"/>
                      <a:pt x="1715" y="369"/>
                      <a:pt x="1725" y="389"/>
                    </a:cubicBezTo>
                    <a:cubicBezTo>
                      <a:pt x="1725" y="399"/>
                      <a:pt x="1805" y="449"/>
                      <a:pt x="1805" y="449"/>
                    </a:cubicBezTo>
                    <a:cubicBezTo>
                      <a:pt x="1855" y="479"/>
                      <a:pt x="1855" y="499"/>
                      <a:pt x="1875" y="538"/>
                    </a:cubicBezTo>
                    <a:cubicBezTo>
                      <a:pt x="1884" y="548"/>
                      <a:pt x="1934" y="568"/>
                      <a:pt x="1954" y="548"/>
                    </a:cubicBezTo>
                    <a:cubicBezTo>
                      <a:pt x="1964" y="548"/>
                      <a:pt x="1974" y="568"/>
                      <a:pt x="1984" y="578"/>
                    </a:cubicBezTo>
                    <a:cubicBezTo>
                      <a:pt x="2004" y="588"/>
                      <a:pt x="2014" y="578"/>
                      <a:pt x="2024" y="578"/>
                    </a:cubicBezTo>
                    <a:cubicBezTo>
                      <a:pt x="2054" y="578"/>
                      <a:pt x="2064" y="598"/>
                      <a:pt x="2074" y="598"/>
                    </a:cubicBezTo>
                    <a:cubicBezTo>
                      <a:pt x="2084" y="618"/>
                      <a:pt x="2134" y="598"/>
                      <a:pt x="2134" y="598"/>
                    </a:cubicBezTo>
                    <a:cubicBezTo>
                      <a:pt x="2124" y="618"/>
                      <a:pt x="2104" y="638"/>
                      <a:pt x="2114" y="668"/>
                    </a:cubicBezTo>
                    <a:lnTo>
                      <a:pt x="2084" y="668"/>
                    </a:lnTo>
                    <a:cubicBezTo>
                      <a:pt x="2084" y="668"/>
                      <a:pt x="2024" y="638"/>
                      <a:pt x="2014" y="638"/>
                    </a:cubicBezTo>
                    <a:cubicBezTo>
                      <a:pt x="1984" y="648"/>
                      <a:pt x="1954" y="648"/>
                      <a:pt x="1924" y="648"/>
                    </a:cubicBezTo>
                    <a:cubicBezTo>
                      <a:pt x="1875" y="648"/>
                      <a:pt x="1785" y="628"/>
                      <a:pt x="1785" y="598"/>
                    </a:cubicBezTo>
                    <a:cubicBezTo>
                      <a:pt x="1775" y="588"/>
                      <a:pt x="1755" y="588"/>
                      <a:pt x="1755" y="578"/>
                    </a:cubicBezTo>
                    <a:cubicBezTo>
                      <a:pt x="1665" y="528"/>
                      <a:pt x="1575" y="449"/>
                      <a:pt x="1476" y="459"/>
                    </a:cubicBezTo>
                    <a:cubicBezTo>
                      <a:pt x="1406" y="479"/>
                      <a:pt x="1416" y="538"/>
                      <a:pt x="1376" y="558"/>
                    </a:cubicBezTo>
                    <a:cubicBezTo>
                      <a:pt x="1406" y="598"/>
                      <a:pt x="1376" y="628"/>
                      <a:pt x="1376" y="638"/>
                    </a:cubicBezTo>
                    <a:cubicBezTo>
                      <a:pt x="1306" y="648"/>
                      <a:pt x="1286" y="648"/>
                      <a:pt x="1256" y="658"/>
                    </a:cubicBezTo>
                    <a:cubicBezTo>
                      <a:pt x="1167" y="678"/>
                      <a:pt x="1117" y="588"/>
                      <a:pt x="1027" y="598"/>
                    </a:cubicBezTo>
                    <a:cubicBezTo>
                      <a:pt x="1017" y="598"/>
                      <a:pt x="977" y="608"/>
                      <a:pt x="977" y="628"/>
                    </a:cubicBezTo>
                    <a:cubicBezTo>
                      <a:pt x="957" y="628"/>
                      <a:pt x="928" y="638"/>
                      <a:pt x="908" y="638"/>
                    </a:cubicBezTo>
                    <a:cubicBezTo>
                      <a:pt x="878" y="638"/>
                      <a:pt x="858" y="648"/>
                      <a:pt x="838" y="628"/>
                    </a:cubicBezTo>
                    <a:cubicBezTo>
                      <a:pt x="828" y="588"/>
                      <a:pt x="898" y="558"/>
                      <a:pt x="908" y="548"/>
                    </a:cubicBezTo>
                    <a:cubicBezTo>
                      <a:pt x="838" y="508"/>
                      <a:pt x="858" y="459"/>
                      <a:pt x="828" y="429"/>
                    </a:cubicBezTo>
                    <a:cubicBezTo>
                      <a:pt x="808" y="389"/>
                      <a:pt x="708" y="379"/>
                      <a:pt x="668" y="359"/>
                    </a:cubicBezTo>
                    <a:cubicBezTo>
                      <a:pt x="628" y="349"/>
                      <a:pt x="529" y="349"/>
                      <a:pt x="479" y="359"/>
                    </a:cubicBezTo>
                    <a:cubicBezTo>
                      <a:pt x="429" y="379"/>
                      <a:pt x="399" y="299"/>
                      <a:pt x="349" y="309"/>
                    </a:cubicBezTo>
                    <a:lnTo>
                      <a:pt x="349" y="289"/>
                    </a:lnTo>
                    <a:cubicBezTo>
                      <a:pt x="349" y="309"/>
                      <a:pt x="329" y="349"/>
                      <a:pt x="310" y="349"/>
                    </a:cubicBezTo>
                    <a:cubicBezTo>
                      <a:pt x="300" y="349"/>
                      <a:pt x="270" y="359"/>
                      <a:pt x="270" y="349"/>
                    </a:cubicBezTo>
                    <a:cubicBezTo>
                      <a:pt x="250" y="329"/>
                      <a:pt x="260" y="299"/>
                      <a:pt x="230" y="289"/>
                    </a:cubicBezTo>
                    <a:cubicBezTo>
                      <a:pt x="210" y="259"/>
                      <a:pt x="170" y="289"/>
                      <a:pt x="160" y="259"/>
                    </a:cubicBezTo>
                    <a:cubicBezTo>
                      <a:pt x="200" y="239"/>
                      <a:pt x="300" y="229"/>
                      <a:pt x="319" y="180"/>
                    </a:cubicBezTo>
                    <a:lnTo>
                      <a:pt x="300" y="180"/>
                    </a:lnTo>
                    <a:cubicBezTo>
                      <a:pt x="260" y="190"/>
                      <a:pt x="230" y="199"/>
                      <a:pt x="200" y="199"/>
                    </a:cubicBezTo>
                    <a:lnTo>
                      <a:pt x="150" y="199"/>
                    </a:lnTo>
                    <a:cubicBezTo>
                      <a:pt x="130" y="199"/>
                      <a:pt x="120" y="190"/>
                      <a:pt x="110" y="180"/>
                    </a:cubicBezTo>
                    <a:cubicBezTo>
                      <a:pt x="70" y="140"/>
                      <a:pt x="0" y="160"/>
                      <a:pt x="0" y="130"/>
                    </a:cubicBezTo>
                    <a:cubicBezTo>
                      <a:pt x="0" y="100"/>
                      <a:pt x="10" y="90"/>
                      <a:pt x="30" y="90"/>
                    </a:cubicBezTo>
                    <a:cubicBezTo>
                      <a:pt x="70" y="80"/>
                      <a:pt x="80" y="30"/>
                      <a:pt x="130" y="10"/>
                    </a:cubicBezTo>
                    <a:cubicBezTo>
                      <a:pt x="200" y="0"/>
                      <a:pt x="250" y="40"/>
                      <a:pt x="310" y="50"/>
                    </a:cubicBezTo>
                    <a:cubicBezTo>
                      <a:pt x="319" y="100"/>
                      <a:pt x="329" y="140"/>
                      <a:pt x="349" y="160"/>
                    </a:cubicBezTo>
                    <a:cubicBezTo>
                      <a:pt x="349" y="180"/>
                      <a:pt x="369" y="190"/>
                      <a:pt x="399" y="180"/>
                    </a:cubicBezTo>
                    <a:cubicBezTo>
                      <a:pt x="399" y="190"/>
                      <a:pt x="459" y="229"/>
                      <a:pt x="479" y="229"/>
                    </a:cubicBezTo>
                    <a:cubicBezTo>
                      <a:pt x="499" y="229"/>
                      <a:pt x="519" y="160"/>
                      <a:pt x="519" y="160"/>
                    </a:cubicBezTo>
                    <a:cubicBezTo>
                      <a:pt x="529" y="140"/>
                      <a:pt x="549" y="130"/>
                      <a:pt x="599" y="110"/>
                    </a:cubicBezTo>
                    <a:cubicBezTo>
                      <a:pt x="619" y="100"/>
                      <a:pt x="648" y="40"/>
                      <a:pt x="678" y="30"/>
                    </a:cubicBezTo>
                    <a:cubicBezTo>
                      <a:pt x="678" y="40"/>
                      <a:pt x="718" y="40"/>
                      <a:pt x="718" y="40"/>
                    </a:cubicBezTo>
                    <a:cubicBezTo>
                      <a:pt x="768" y="50"/>
                      <a:pt x="808" y="80"/>
                      <a:pt x="818" y="90"/>
                    </a:cubicBezTo>
                    <a:cubicBezTo>
                      <a:pt x="858" y="90"/>
                      <a:pt x="878" y="80"/>
                      <a:pt x="908" y="80"/>
                    </a:cubicBezTo>
                    <a:cubicBezTo>
                      <a:pt x="918" y="90"/>
                      <a:pt x="967" y="90"/>
                      <a:pt x="977" y="90"/>
                    </a:cubicBezTo>
                    <a:lnTo>
                      <a:pt x="977" y="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9" name="Google Shape;2999;p38"/>
              <p:cNvSpPr/>
              <p:nvPr/>
            </p:nvSpPr>
            <p:spPr>
              <a:xfrm>
                <a:off x="5904276" y="3167683"/>
                <a:ext cx="22121" cy="1290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40" extrusionOk="0">
                    <a:moveTo>
                      <a:pt x="229" y="140"/>
                    </a:moveTo>
                    <a:cubicBezTo>
                      <a:pt x="190" y="140"/>
                      <a:pt x="180" y="110"/>
                      <a:pt x="180" y="80"/>
                    </a:cubicBezTo>
                    <a:cubicBezTo>
                      <a:pt x="120" y="70"/>
                      <a:pt x="120" y="30"/>
                      <a:pt x="80" y="20"/>
                    </a:cubicBezTo>
                    <a:cubicBezTo>
                      <a:pt x="40" y="10"/>
                      <a:pt x="10" y="20"/>
                      <a:pt x="0" y="0"/>
                    </a:cubicBezTo>
                    <a:cubicBezTo>
                      <a:pt x="60" y="10"/>
                      <a:pt x="110" y="30"/>
                      <a:pt x="150" y="60"/>
                    </a:cubicBezTo>
                    <a:cubicBezTo>
                      <a:pt x="190" y="80"/>
                      <a:pt x="210" y="70"/>
                      <a:pt x="229" y="110"/>
                    </a:cubicBezTo>
                    <a:lnTo>
                      <a:pt x="229" y="140"/>
                    </a:lnTo>
                    <a:cubicBezTo>
                      <a:pt x="239" y="120"/>
                      <a:pt x="239" y="140"/>
                      <a:pt x="229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0" name="Google Shape;3000;p38"/>
              <p:cNvSpPr/>
              <p:nvPr/>
            </p:nvSpPr>
            <p:spPr>
              <a:xfrm>
                <a:off x="5943725" y="3183259"/>
                <a:ext cx="10231" cy="9309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1" extrusionOk="0">
                    <a:moveTo>
                      <a:pt x="61" y="71"/>
                    </a:moveTo>
                    <a:cubicBezTo>
                      <a:pt x="11" y="71"/>
                      <a:pt x="1" y="41"/>
                      <a:pt x="1" y="1"/>
                    </a:cubicBezTo>
                    <a:cubicBezTo>
                      <a:pt x="21" y="21"/>
                      <a:pt x="110" y="71"/>
                      <a:pt x="110" y="81"/>
                    </a:cubicBezTo>
                    <a:cubicBezTo>
                      <a:pt x="110" y="91"/>
                      <a:pt x="110" y="100"/>
                      <a:pt x="101" y="100"/>
                    </a:cubicBezTo>
                    <a:cubicBezTo>
                      <a:pt x="81" y="100"/>
                      <a:pt x="71" y="91"/>
                      <a:pt x="71" y="91"/>
                    </a:cubicBezTo>
                    <a:cubicBezTo>
                      <a:pt x="61" y="81"/>
                      <a:pt x="61" y="81"/>
                      <a:pt x="61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1" name="Google Shape;3001;p38"/>
              <p:cNvSpPr/>
              <p:nvPr/>
            </p:nvSpPr>
            <p:spPr>
              <a:xfrm>
                <a:off x="6012669" y="3212662"/>
                <a:ext cx="6544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" extrusionOk="0">
                    <a:moveTo>
                      <a:pt x="70" y="31"/>
                    </a:moveTo>
                    <a:lnTo>
                      <a:pt x="70" y="51"/>
                    </a:lnTo>
                    <a:cubicBezTo>
                      <a:pt x="30" y="61"/>
                      <a:pt x="10" y="11"/>
                      <a:pt x="0" y="1"/>
                    </a:cubicBezTo>
                    <a:cubicBezTo>
                      <a:pt x="30" y="1"/>
                      <a:pt x="60" y="11"/>
                      <a:pt x="70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2" name="Google Shape;3002;p38"/>
              <p:cNvSpPr/>
              <p:nvPr/>
            </p:nvSpPr>
            <p:spPr>
              <a:xfrm>
                <a:off x="5997000" y="3208975"/>
                <a:ext cx="12074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1" extrusionOk="0">
                    <a:moveTo>
                      <a:pt x="131" y="41"/>
                    </a:moveTo>
                    <a:lnTo>
                      <a:pt x="121" y="51"/>
                    </a:lnTo>
                    <a:cubicBezTo>
                      <a:pt x="81" y="61"/>
                      <a:pt x="21" y="51"/>
                      <a:pt x="1" y="11"/>
                    </a:cubicBezTo>
                    <a:cubicBezTo>
                      <a:pt x="71" y="1"/>
                      <a:pt x="101" y="1"/>
                      <a:pt x="131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3" name="Google Shape;3003;p38"/>
              <p:cNvSpPr/>
              <p:nvPr/>
            </p:nvSpPr>
            <p:spPr>
              <a:xfrm>
                <a:off x="5996171" y="3197085"/>
                <a:ext cx="11982" cy="921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0" extrusionOk="0">
                    <a:moveTo>
                      <a:pt x="130" y="90"/>
                    </a:moveTo>
                    <a:cubicBezTo>
                      <a:pt x="90" y="100"/>
                      <a:pt x="10" y="30"/>
                      <a:pt x="0" y="0"/>
                    </a:cubicBezTo>
                    <a:cubicBezTo>
                      <a:pt x="50" y="30"/>
                      <a:pt x="90" y="50"/>
                      <a:pt x="130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4" name="Google Shape;3004;p38"/>
              <p:cNvSpPr/>
              <p:nvPr/>
            </p:nvSpPr>
            <p:spPr>
              <a:xfrm>
                <a:off x="5975893" y="3194320"/>
                <a:ext cx="13918" cy="3779"/>
              </a:xfrm>
              <a:custGeom>
                <a:avLst/>
                <a:gdLst/>
                <a:ahLst/>
                <a:cxnLst/>
                <a:rect l="l" t="t" r="r" b="b"/>
                <a:pathLst>
                  <a:path w="151" h="41" extrusionOk="0">
                    <a:moveTo>
                      <a:pt x="11" y="0"/>
                    </a:moveTo>
                    <a:cubicBezTo>
                      <a:pt x="51" y="10"/>
                      <a:pt x="110" y="10"/>
                      <a:pt x="150" y="30"/>
                    </a:cubicBezTo>
                    <a:cubicBezTo>
                      <a:pt x="130" y="30"/>
                      <a:pt x="130" y="40"/>
                      <a:pt x="110" y="40"/>
                    </a:cubicBezTo>
                    <a:cubicBezTo>
                      <a:pt x="80" y="40"/>
                      <a:pt x="1" y="30"/>
                      <a:pt x="1" y="10"/>
                    </a:cubicBezTo>
                    <a:lnTo>
                      <a:pt x="11" y="0"/>
                    </a:lnTo>
                    <a:cubicBezTo>
                      <a:pt x="11" y="10"/>
                      <a:pt x="11" y="10"/>
                      <a:pt x="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5" name="Google Shape;3005;p38"/>
              <p:cNvSpPr/>
              <p:nvPr/>
            </p:nvSpPr>
            <p:spPr>
              <a:xfrm>
                <a:off x="5959394" y="3190633"/>
                <a:ext cx="8295" cy="3779"/>
              </a:xfrm>
              <a:custGeom>
                <a:avLst/>
                <a:gdLst/>
                <a:ahLst/>
                <a:cxnLst/>
                <a:rect l="l" t="t" r="r" b="b"/>
                <a:pathLst>
                  <a:path w="90" h="41" extrusionOk="0">
                    <a:moveTo>
                      <a:pt x="0" y="1"/>
                    </a:moveTo>
                    <a:cubicBezTo>
                      <a:pt x="40" y="20"/>
                      <a:pt x="60" y="1"/>
                      <a:pt x="90" y="20"/>
                    </a:cubicBezTo>
                    <a:cubicBezTo>
                      <a:pt x="80" y="20"/>
                      <a:pt x="80" y="20"/>
                      <a:pt x="60" y="40"/>
                    </a:cubicBezTo>
                    <a:cubicBezTo>
                      <a:pt x="40" y="20"/>
                      <a:pt x="30" y="20"/>
                      <a:pt x="0" y="11"/>
                    </a:cubicBezTo>
                    <a:cubicBezTo>
                      <a:pt x="0" y="11"/>
                      <a:pt x="10" y="11"/>
                      <a:pt x="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6" name="Google Shape;3006;p38"/>
              <p:cNvSpPr/>
              <p:nvPr/>
            </p:nvSpPr>
            <p:spPr>
              <a:xfrm>
                <a:off x="5940960" y="3503921"/>
                <a:ext cx="41476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60" extrusionOk="0">
                    <a:moveTo>
                      <a:pt x="210" y="60"/>
                    </a:moveTo>
                    <a:cubicBezTo>
                      <a:pt x="260" y="51"/>
                      <a:pt x="310" y="31"/>
                      <a:pt x="360" y="1"/>
                    </a:cubicBezTo>
                    <a:cubicBezTo>
                      <a:pt x="390" y="41"/>
                      <a:pt x="410" y="51"/>
                      <a:pt x="430" y="90"/>
                    </a:cubicBezTo>
                    <a:cubicBezTo>
                      <a:pt x="450" y="150"/>
                      <a:pt x="400" y="340"/>
                      <a:pt x="330" y="350"/>
                    </a:cubicBezTo>
                    <a:cubicBezTo>
                      <a:pt x="230" y="360"/>
                      <a:pt x="41" y="160"/>
                      <a:pt x="31" y="90"/>
                    </a:cubicBezTo>
                    <a:cubicBezTo>
                      <a:pt x="1" y="41"/>
                      <a:pt x="200" y="60"/>
                      <a:pt x="21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7" name="Google Shape;3007;p38"/>
              <p:cNvSpPr/>
              <p:nvPr/>
            </p:nvSpPr>
            <p:spPr>
              <a:xfrm>
                <a:off x="5970363" y="3495625"/>
                <a:ext cx="5622" cy="4701"/>
              </a:xfrm>
              <a:custGeom>
                <a:avLst/>
                <a:gdLst/>
                <a:ahLst/>
                <a:cxnLst/>
                <a:rect l="l" t="t" r="r" b="b"/>
                <a:pathLst>
                  <a:path w="61" h="51" extrusionOk="0">
                    <a:moveTo>
                      <a:pt x="41" y="1"/>
                    </a:moveTo>
                    <a:cubicBezTo>
                      <a:pt x="61" y="31"/>
                      <a:pt x="41" y="41"/>
                      <a:pt x="61" y="51"/>
                    </a:cubicBezTo>
                    <a:cubicBezTo>
                      <a:pt x="21" y="51"/>
                      <a:pt x="1" y="31"/>
                      <a:pt x="1" y="1"/>
                    </a:cubicBezTo>
                    <a:cubicBezTo>
                      <a:pt x="2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8" name="Google Shape;3008;p38"/>
              <p:cNvSpPr/>
              <p:nvPr/>
            </p:nvSpPr>
            <p:spPr>
              <a:xfrm>
                <a:off x="5854596" y="3474518"/>
                <a:ext cx="12074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1" extrusionOk="0">
                    <a:moveTo>
                      <a:pt x="131" y="11"/>
                    </a:moveTo>
                    <a:cubicBezTo>
                      <a:pt x="91" y="31"/>
                      <a:pt x="51" y="61"/>
                      <a:pt x="1" y="31"/>
                    </a:cubicBezTo>
                    <a:cubicBezTo>
                      <a:pt x="71" y="1"/>
                      <a:pt x="81" y="1"/>
                      <a:pt x="131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9" name="Google Shape;3009;p38"/>
              <p:cNvSpPr/>
              <p:nvPr/>
            </p:nvSpPr>
            <p:spPr>
              <a:xfrm>
                <a:off x="5742517" y="3270545"/>
                <a:ext cx="12074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71" extrusionOk="0">
                    <a:moveTo>
                      <a:pt x="120" y="1"/>
                    </a:moveTo>
                    <a:cubicBezTo>
                      <a:pt x="120" y="21"/>
                      <a:pt x="130" y="41"/>
                      <a:pt x="130" y="51"/>
                    </a:cubicBezTo>
                    <a:lnTo>
                      <a:pt x="101" y="51"/>
                    </a:lnTo>
                    <a:cubicBezTo>
                      <a:pt x="61" y="71"/>
                      <a:pt x="11" y="51"/>
                      <a:pt x="1" y="41"/>
                    </a:cubicBezTo>
                    <a:cubicBezTo>
                      <a:pt x="51" y="21"/>
                      <a:pt x="71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0" name="Google Shape;3010;p38"/>
              <p:cNvSpPr/>
              <p:nvPr/>
            </p:nvSpPr>
            <p:spPr>
              <a:xfrm>
                <a:off x="5617625" y="3242064"/>
                <a:ext cx="376791" cy="259182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2812" extrusionOk="0">
                    <a:moveTo>
                      <a:pt x="3858" y="1207"/>
                    </a:moveTo>
                    <a:cubicBezTo>
                      <a:pt x="3938" y="1257"/>
                      <a:pt x="4017" y="1426"/>
                      <a:pt x="4047" y="1526"/>
                    </a:cubicBezTo>
                    <a:cubicBezTo>
                      <a:pt x="4067" y="1586"/>
                      <a:pt x="4067" y="1685"/>
                      <a:pt x="4047" y="1725"/>
                    </a:cubicBezTo>
                    <a:cubicBezTo>
                      <a:pt x="4057" y="1745"/>
                      <a:pt x="4067" y="1785"/>
                      <a:pt x="4087" y="1805"/>
                    </a:cubicBezTo>
                    <a:cubicBezTo>
                      <a:pt x="4067" y="1835"/>
                      <a:pt x="4087" y="1845"/>
                      <a:pt x="4087" y="1875"/>
                    </a:cubicBezTo>
                    <a:cubicBezTo>
                      <a:pt x="4047" y="1974"/>
                      <a:pt x="3997" y="2004"/>
                      <a:pt x="3997" y="2124"/>
                    </a:cubicBezTo>
                    <a:cubicBezTo>
                      <a:pt x="3997" y="2194"/>
                      <a:pt x="3948" y="2303"/>
                      <a:pt x="3987" y="2423"/>
                    </a:cubicBezTo>
                    <a:lnTo>
                      <a:pt x="3987" y="2403"/>
                    </a:lnTo>
                    <a:cubicBezTo>
                      <a:pt x="3987" y="2553"/>
                      <a:pt x="3688" y="2543"/>
                      <a:pt x="3698" y="2692"/>
                    </a:cubicBezTo>
                    <a:cubicBezTo>
                      <a:pt x="3658" y="2692"/>
                      <a:pt x="3509" y="2642"/>
                      <a:pt x="3499" y="2632"/>
                    </a:cubicBezTo>
                    <a:cubicBezTo>
                      <a:pt x="3419" y="2652"/>
                      <a:pt x="3459" y="2702"/>
                      <a:pt x="3369" y="2722"/>
                    </a:cubicBezTo>
                    <a:cubicBezTo>
                      <a:pt x="3240" y="2742"/>
                      <a:pt x="3001" y="2702"/>
                      <a:pt x="2951" y="2573"/>
                    </a:cubicBezTo>
                    <a:cubicBezTo>
                      <a:pt x="2941" y="2523"/>
                      <a:pt x="2891" y="2493"/>
                      <a:pt x="2871" y="2453"/>
                    </a:cubicBezTo>
                    <a:lnTo>
                      <a:pt x="2861" y="2443"/>
                    </a:lnTo>
                    <a:cubicBezTo>
                      <a:pt x="2851" y="2453"/>
                      <a:pt x="2821" y="2473"/>
                      <a:pt x="2801" y="2483"/>
                    </a:cubicBezTo>
                    <a:cubicBezTo>
                      <a:pt x="2791" y="2483"/>
                      <a:pt x="2771" y="2483"/>
                      <a:pt x="2761" y="2493"/>
                    </a:cubicBezTo>
                    <a:cubicBezTo>
                      <a:pt x="2761" y="2473"/>
                      <a:pt x="2771" y="2453"/>
                      <a:pt x="2761" y="2423"/>
                    </a:cubicBezTo>
                    <a:cubicBezTo>
                      <a:pt x="2761" y="2383"/>
                      <a:pt x="2721" y="2373"/>
                      <a:pt x="2711" y="2373"/>
                    </a:cubicBezTo>
                    <a:lnTo>
                      <a:pt x="2711" y="2393"/>
                    </a:lnTo>
                    <a:cubicBezTo>
                      <a:pt x="2672" y="2423"/>
                      <a:pt x="2702" y="2473"/>
                      <a:pt x="2652" y="2483"/>
                    </a:cubicBezTo>
                    <a:cubicBezTo>
                      <a:pt x="2622" y="2483"/>
                      <a:pt x="2612" y="2473"/>
                      <a:pt x="2602" y="2453"/>
                    </a:cubicBezTo>
                    <a:cubicBezTo>
                      <a:pt x="2692" y="2433"/>
                      <a:pt x="2652" y="2254"/>
                      <a:pt x="2642" y="2204"/>
                    </a:cubicBezTo>
                    <a:cubicBezTo>
                      <a:pt x="2602" y="2273"/>
                      <a:pt x="2552" y="2453"/>
                      <a:pt x="2472" y="2473"/>
                    </a:cubicBezTo>
                    <a:cubicBezTo>
                      <a:pt x="2422" y="2483"/>
                      <a:pt x="2442" y="2423"/>
                      <a:pt x="2442" y="2423"/>
                    </a:cubicBezTo>
                    <a:cubicBezTo>
                      <a:pt x="2412" y="2423"/>
                      <a:pt x="2303" y="2283"/>
                      <a:pt x="2263" y="2254"/>
                    </a:cubicBezTo>
                    <a:cubicBezTo>
                      <a:pt x="2193" y="2204"/>
                      <a:pt x="1974" y="2204"/>
                      <a:pt x="1864" y="2234"/>
                    </a:cubicBezTo>
                    <a:cubicBezTo>
                      <a:pt x="1745" y="2254"/>
                      <a:pt x="1725" y="2303"/>
                      <a:pt x="1655" y="2343"/>
                    </a:cubicBezTo>
                    <a:cubicBezTo>
                      <a:pt x="1495" y="2433"/>
                      <a:pt x="1256" y="2403"/>
                      <a:pt x="1266" y="2573"/>
                    </a:cubicBezTo>
                    <a:cubicBezTo>
                      <a:pt x="1206" y="2592"/>
                      <a:pt x="1146" y="2622"/>
                      <a:pt x="1067" y="2632"/>
                    </a:cubicBezTo>
                    <a:cubicBezTo>
                      <a:pt x="1007" y="2622"/>
                      <a:pt x="1007" y="2642"/>
                      <a:pt x="967" y="2642"/>
                    </a:cubicBezTo>
                    <a:cubicBezTo>
                      <a:pt x="847" y="2672"/>
                      <a:pt x="808" y="2782"/>
                      <a:pt x="658" y="2802"/>
                    </a:cubicBezTo>
                    <a:cubicBezTo>
                      <a:pt x="598" y="2812"/>
                      <a:pt x="409" y="2782"/>
                      <a:pt x="409" y="2732"/>
                    </a:cubicBezTo>
                    <a:cubicBezTo>
                      <a:pt x="399" y="2682"/>
                      <a:pt x="469" y="2642"/>
                      <a:pt x="459" y="2583"/>
                    </a:cubicBezTo>
                    <a:cubicBezTo>
                      <a:pt x="429" y="2493"/>
                      <a:pt x="369" y="2443"/>
                      <a:pt x="349" y="2393"/>
                    </a:cubicBezTo>
                    <a:cubicBezTo>
                      <a:pt x="269" y="2264"/>
                      <a:pt x="259" y="2214"/>
                      <a:pt x="180" y="2104"/>
                    </a:cubicBezTo>
                    <a:cubicBezTo>
                      <a:pt x="150" y="2054"/>
                      <a:pt x="80" y="2054"/>
                      <a:pt x="80" y="2004"/>
                    </a:cubicBezTo>
                    <a:cubicBezTo>
                      <a:pt x="80" y="1994"/>
                      <a:pt x="80" y="1984"/>
                      <a:pt x="100" y="1955"/>
                    </a:cubicBezTo>
                    <a:cubicBezTo>
                      <a:pt x="110" y="1964"/>
                      <a:pt x="130" y="1984"/>
                      <a:pt x="130" y="1994"/>
                    </a:cubicBezTo>
                    <a:cubicBezTo>
                      <a:pt x="150" y="1984"/>
                      <a:pt x="130" y="1964"/>
                      <a:pt x="120" y="1955"/>
                    </a:cubicBezTo>
                    <a:cubicBezTo>
                      <a:pt x="110" y="1905"/>
                      <a:pt x="60" y="1885"/>
                      <a:pt x="50" y="1795"/>
                    </a:cubicBezTo>
                    <a:cubicBezTo>
                      <a:pt x="30" y="1705"/>
                      <a:pt x="30" y="1695"/>
                      <a:pt x="10" y="1616"/>
                    </a:cubicBezTo>
                    <a:cubicBezTo>
                      <a:pt x="0" y="1596"/>
                      <a:pt x="30" y="1586"/>
                      <a:pt x="50" y="1566"/>
                    </a:cubicBezTo>
                    <a:cubicBezTo>
                      <a:pt x="50" y="1586"/>
                      <a:pt x="60" y="1596"/>
                      <a:pt x="60" y="1596"/>
                    </a:cubicBezTo>
                    <a:cubicBezTo>
                      <a:pt x="120" y="1566"/>
                      <a:pt x="180" y="1486"/>
                      <a:pt x="219" y="1446"/>
                    </a:cubicBezTo>
                    <a:cubicBezTo>
                      <a:pt x="259" y="1396"/>
                      <a:pt x="379" y="1366"/>
                      <a:pt x="429" y="1356"/>
                    </a:cubicBezTo>
                    <a:cubicBezTo>
                      <a:pt x="558" y="1317"/>
                      <a:pt x="808" y="1187"/>
                      <a:pt x="778" y="1067"/>
                    </a:cubicBezTo>
                    <a:cubicBezTo>
                      <a:pt x="778" y="1057"/>
                      <a:pt x="778" y="1037"/>
                      <a:pt x="768" y="1018"/>
                    </a:cubicBezTo>
                    <a:cubicBezTo>
                      <a:pt x="768" y="998"/>
                      <a:pt x="768" y="958"/>
                      <a:pt x="808" y="938"/>
                    </a:cubicBezTo>
                    <a:cubicBezTo>
                      <a:pt x="828" y="958"/>
                      <a:pt x="857" y="968"/>
                      <a:pt x="867" y="988"/>
                    </a:cubicBezTo>
                    <a:cubicBezTo>
                      <a:pt x="907" y="958"/>
                      <a:pt x="867" y="908"/>
                      <a:pt x="877" y="868"/>
                    </a:cubicBezTo>
                    <a:cubicBezTo>
                      <a:pt x="917" y="888"/>
                      <a:pt x="927" y="888"/>
                      <a:pt x="957" y="888"/>
                    </a:cubicBezTo>
                    <a:cubicBezTo>
                      <a:pt x="947" y="798"/>
                      <a:pt x="1007" y="768"/>
                      <a:pt x="997" y="699"/>
                    </a:cubicBezTo>
                    <a:cubicBezTo>
                      <a:pt x="1077" y="689"/>
                      <a:pt x="1077" y="609"/>
                      <a:pt x="1156" y="599"/>
                    </a:cubicBezTo>
                    <a:cubicBezTo>
                      <a:pt x="1216" y="589"/>
                      <a:pt x="1266" y="649"/>
                      <a:pt x="1276" y="699"/>
                    </a:cubicBezTo>
                    <a:cubicBezTo>
                      <a:pt x="1296" y="669"/>
                      <a:pt x="1316" y="659"/>
                      <a:pt x="1346" y="649"/>
                    </a:cubicBezTo>
                    <a:cubicBezTo>
                      <a:pt x="1356" y="649"/>
                      <a:pt x="1396" y="659"/>
                      <a:pt x="1396" y="659"/>
                    </a:cubicBezTo>
                    <a:cubicBezTo>
                      <a:pt x="1406" y="639"/>
                      <a:pt x="1396" y="609"/>
                      <a:pt x="1376" y="589"/>
                    </a:cubicBezTo>
                    <a:cubicBezTo>
                      <a:pt x="1366" y="539"/>
                      <a:pt x="1416" y="509"/>
                      <a:pt x="1406" y="459"/>
                    </a:cubicBezTo>
                    <a:cubicBezTo>
                      <a:pt x="1396" y="419"/>
                      <a:pt x="1515" y="360"/>
                      <a:pt x="1575" y="350"/>
                    </a:cubicBezTo>
                    <a:cubicBezTo>
                      <a:pt x="1605" y="350"/>
                      <a:pt x="1625" y="320"/>
                      <a:pt x="1625" y="310"/>
                    </a:cubicBezTo>
                    <a:cubicBezTo>
                      <a:pt x="1595" y="290"/>
                      <a:pt x="1565" y="290"/>
                      <a:pt x="1555" y="250"/>
                    </a:cubicBezTo>
                    <a:cubicBezTo>
                      <a:pt x="1675" y="270"/>
                      <a:pt x="1755" y="300"/>
                      <a:pt x="1864" y="290"/>
                    </a:cubicBezTo>
                    <a:cubicBezTo>
                      <a:pt x="1914" y="270"/>
                      <a:pt x="1914" y="250"/>
                      <a:pt x="1954" y="250"/>
                    </a:cubicBezTo>
                    <a:cubicBezTo>
                      <a:pt x="1964" y="250"/>
                      <a:pt x="2024" y="260"/>
                      <a:pt x="2024" y="290"/>
                    </a:cubicBezTo>
                    <a:cubicBezTo>
                      <a:pt x="2044" y="320"/>
                      <a:pt x="1994" y="340"/>
                      <a:pt x="1964" y="360"/>
                    </a:cubicBezTo>
                    <a:lnTo>
                      <a:pt x="1964" y="519"/>
                    </a:lnTo>
                    <a:cubicBezTo>
                      <a:pt x="1964" y="549"/>
                      <a:pt x="2014" y="539"/>
                      <a:pt x="2044" y="539"/>
                    </a:cubicBezTo>
                    <a:cubicBezTo>
                      <a:pt x="2064" y="549"/>
                      <a:pt x="2074" y="599"/>
                      <a:pt x="2093" y="599"/>
                    </a:cubicBezTo>
                    <a:cubicBezTo>
                      <a:pt x="2193" y="609"/>
                      <a:pt x="2243" y="619"/>
                      <a:pt x="2343" y="639"/>
                    </a:cubicBezTo>
                    <a:cubicBezTo>
                      <a:pt x="2393" y="649"/>
                      <a:pt x="2422" y="708"/>
                      <a:pt x="2492" y="699"/>
                    </a:cubicBezTo>
                    <a:cubicBezTo>
                      <a:pt x="2592" y="689"/>
                      <a:pt x="2552" y="499"/>
                      <a:pt x="2552" y="409"/>
                    </a:cubicBezTo>
                    <a:cubicBezTo>
                      <a:pt x="2522" y="320"/>
                      <a:pt x="2502" y="220"/>
                      <a:pt x="2472" y="120"/>
                    </a:cubicBezTo>
                    <a:cubicBezTo>
                      <a:pt x="2522" y="71"/>
                      <a:pt x="2492" y="41"/>
                      <a:pt x="2542" y="1"/>
                    </a:cubicBezTo>
                    <a:cubicBezTo>
                      <a:pt x="2572" y="90"/>
                      <a:pt x="2642" y="120"/>
                      <a:pt x="2662" y="190"/>
                    </a:cubicBezTo>
                    <a:cubicBezTo>
                      <a:pt x="2692" y="220"/>
                      <a:pt x="2692" y="290"/>
                      <a:pt x="2721" y="300"/>
                    </a:cubicBezTo>
                    <a:cubicBezTo>
                      <a:pt x="2761" y="300"/>
                      <a:pt x="2821" y="310"/>
                      <a:pt x="2851" y="310"/>
                    </a:cubicBezTo>
                    <a:cubicBezTo>
                      <a:pt x="2901" y="320"/>
                      <a:pt x="2921" y="419"/>
                      <a:pt x="2961" y="469"/>
                    </a:cubicBezTo>
                    <a:cubicBezTo>
                      <a:pt x="3021" y="549"/>
                      <a:pt x="3060" y="589"/>
                      <a:pt x="3100" y="659"/>
                    </a:cubicBezTo>
                    <a:cubicBezTo>
                      <a:pt x="3150" y="738"/>
                      <a:pt x="3300" y="738"/>
                      <a:pt x="3369" y="768"/>
                    </a:cubicBezTo>
                    <a:cubicBezTo>
                      <a:pt x="3419" y="798"/>
                      <a:pt x="3449" y="858"/>
                      <a:pt x="3469" y="898"/>
                    </a:cubicBezTo>
                    <a:cubicBezTo>
                      <a:pt x="3499" y="938"/>
                      <a:pt x="3549" y="918"/>
                      <a:pt x="3599" y="918"/>
                    </a:cubicBezTo>
                    <a:cubicBezTo>
                      <a:pt x="3639" y="1127"/>
                      <a:pt x="3768" y="1157"/>
                      <a:pt x="3858" y="12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1" name="Google Shape;3011;p38"/>
              <p:cNvSpPr/>
              <p:nvPr/>
            </p:nvSpPr>
            <p:spPr>
              <a:xfrm>
                <a:off x="6157838" y="3465393"/>
                <a:ext cx="57053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619" h="728" extrusionOk="0">
                    <a:moveTo>
                      <a:pt x="339" y="209"/>
                    </a:moveTo>
                    <a:lnTo>
                      <a:pt x="329" y="179"/>
                    </a:lnTo>
                    <a:cubicBezTo>
                      <a:pt x="339" y="160"/>
                      <a:pt x="369" y="150"/>
                      <a:pt x="379" y="130"/>
                    </a:cubicBezTo>
                    <a:lnTo>
                      <a:pt x="379" y="120"/>
                    </a:lnTo>
                    <a:cubicBezTo>
                      <a:pt x="369" y="70"/>
                      <a:pt x="399" y="20"/>
                      <a:pt x="429" y="0"/>
                    </a:cubicBezTo>
                    <a:cubicBezTo>
                      <a:pt x="439" y="20"/>
                      <a:pt x="449" y="20"/>
                      <a:pt x="469" y="20"/>
                    </a:cubicBezTo>
                    <a:cubicBezTo>
                      <a:pt x="479" y="50"/>
                      <a:pt x="479" y="70"/>
                      <a:pt x="499" y="60"/>
                    </a:cubicBezTo>
                    <a:cubicBezTo>
                      <a:pt x="529" y="60"/>
                      <a:pt x="539" y="30"/>
                      <a:pt x="549" y="20"/>
                    </a:cubicBezTo>
                    <a:cubicBezTo>
                      <a:pt x="569" y="30"/>
                      <a:pt x="569" y="30"/>
                      <a:pt x="579" y="30"/>
                    </a:cubicBezTo>
                    <a:cubicBezTo>
                      <a:pt x="589" y="60"/>
                      <a:pt x="598" y="70"/>
                      <a:pt x="618" y="80"/>
                    </a:cubicBezTo>
                    <a:cubicBezTo>
                      <a:pt x="618" y="120"/>
                      <a:pt x="589" y="259"/>
                      <a:pt x="529" y="259"/>
                    </a:cubicBezTo>
                    <a:cubicBezTo>
                      <a:pt x="529" y="309"/>
                      <a:pt x="569" y="319"/>
                      <a:pt x="569" y="359"/>
                    </a:cubicBezTo>
                    <a:cubicBezTo>
                      <a:pt x="549" y="359"/>
                      <a:pt x="469" y="399"/>
                      <a:pt x="449" y="399"/>
                    </a:cubicBezTo>
                    <a:cubicBezTo>
                      <a:pt x="449" y="429"/>
                      <a:pt x="419" y="628"/>
                      <a:pt x="419" y="628"/>
                    </a:cubicBezTo>
                    <a:cubicBezTo>
                      <a:pt x="389" y="668"/>
                      <a:pt x="349" y="718"/>
                      <a:pt x="319" y="728"/>
                    </a:cubicBezTo>
                    <a:cubicBezTo>
                      <a:pt x="299" y="728"/>
                      <a:pt x="250" y="718"/>
                      <a:pt x="230" y="728"/>
                    </a:cubicBezTo>
                    <a:cubicBezTo>
                      <a:pt x="220" y="728"/>
                      <a:pt x="50" y="708"/>
                      <a:pt x="50" y="698"/>
                    </a:cubicBezTo>
                    <a:cubicBezTo>
                      <a:pt x="40" y="698"/>
                      <a:pt x="30" y="698"/>
                      <a:pt x="30" y="678"/>
                    </a:cubicBezTo>
                    <a:cubicBezTo>
                      <a:pt x="0" y="598"/>
                      <a:pt x="90" y="528"/>
                      <a:pt x="100" y="478"/>
                    </a:cubicBezTo>
                    <a:cubicBezTo>
                      <a:pt x="110" y="459"/>
                      <a:pt x="110" y="429"/>
                      <a:pt x="150" y="429"/>
                    </a:cubicBezTo>
                    <a:cubicBezTo>
                      <a:pt x="230" y="419"/>
                      <a:pt x="270" y="329"/>
                      <a:pt x="319" y="299"/>
                    </a:cubicBezTo>
                    <a:cubicBezTo>
                      <a:pt x="319" y="279"/>
                      <a:pt x="339" y="209"/>
                      <a:pt x="339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2" name="Google Shape;3012;p38"/>
              <p:cNvSpPr/>
              <p:nvPr/>
            </p:nvSpPr>
            <p:spPr>
              <a:xfrm>
                <a:off x="6176180" y="3405667"/>
                <a:ext cx="63505" cy="65256"/>
              </a:xfrm>
              <a:custGeom>
                <a:avLst/>
                <a:gdLst/>
                <a:ahLst/>
                <a:cxnLst/>
                <a:rect l="l" t="t" r="r" b="b"/>
                <a:pathLst>
                  <a:path w="689" h="708" extrusionOk="0">
                    <a:moveTo>
                      <a:pt x="280" y="249"/>
                    </a:moveTo>
                    <a:cubicBezTo>
                      <a:pt x="250" y="219"/>
                      <a:pt x="230" y="219"/>
                      <a:pt x="220" y="199"/>
                    </a:cubicBezTo>
                    <a:lnTo>
                      <a:pt x="220" y="160"/>
                    </a:lnTo>
                    <a:cubicBezTo>
                      <a:pt x="130" y="160"/>
                      <a:pt x="51" y="70"/>
                      <a:pt x="1" y="0"/>
                    </a:cubicBezTo>
                    <a:cubicBezTo>
                      <a:pt x="51" y="50"/>
                      <a:pt x="120" y="30"/>
                      <a:pt x="160" y="60"/>
                    </a:cubicBezTo>
                    <a:cubicBezTo>
                      <a:pt x="190" y="70"/>
                      <a:pt x="200" y="100"/>
                      <a:pt x="230" y="100"/>
                    </a:cubicBezTo>
                    <a:cubicBezTo>
                      <a:pt x="230" y="110"/>
                      <a:pt x="220" y="110"/>
                      <a:pt x="230" y="120"/>
                    </a:cubicBezTo>
                    <a:cubicBezTo>
                      <a:pt x="230" y="130"/>
                      <a:pt x="290" y="199"/>
                      <a:pt x="320" y="209"/>
                    </a:cubicBezTo>
                    <a:lnTo>
                      <a:pt x="330" y="209"/>
                    </a:lnTo>
                    <a:cubicBezTo>
                      <a:pt x="330" y="199"/>
                      <a:pt x="330" y="170"/>
                      <a:pt x="350" y="170"/>
                    </a:cubicBezTo>
                    <a:lnTo>
                      <a:pt x="380" y="170"/>
                    </a:lnTo>
                    <a:cubicBezTo>
                      <a:pt x="399" y="259"/>
                      <a:pt x="469" y="299"/>
                      <a:pt x="539" y="279"/>
                    </a:cubicBezTo>
                    <a:cubicBezTo>
                      <a:pt x="599" y="269"/>
                      <a:pt x="589" y="229"/>
                      <a:pt x="649" y="229"/>
                    </a:cubicBezTo>
                    <a:cubicBezTo>
                      <a:pt x="659" y="229"/>
                      <a:pt x="679" y="249"/>
                      <a:pt x="689" y="249"/>
                    </a:cubicBezTo>
                    <a:cubicBezTo>
                      <a:pt x="649" y="299"/>
                      <a:pt x="689" y="359"/>
                      <a:pt x="679" y="409"/>
                    </a:cubicBezTo>
                    <a:lnTo>
                      <a:pt x="669" y="399"/>
                    </a:lnTo>
                    <a:lnTo>
                      <a:pt x="669" y="409"/>
                    </a:lnTo>
                    <a:cubicBezTo>
                      <a:pt x="629" y="419"/>
                      <a:pt x="599" y="429"/>
                      <a:pt x="619" y="459"/>
                    </a:cubicBezTo>
                    <a:cubicBezTo>
                      <a:pt x="619" y="469"/>
                      <a:pt x="639" y="479"/>
                      <a:pt x="639" y="479"/>
                    </a:cubicBezTo>
                    <a:cubicBezTo>
                      <a:pt x="649" y="508"/>
                      <a:pt x="619" y="548"/>
                      <a:pt x="619" y="558"/>
                    </a:cubicBezTo>
                    <a:cubicBezTo>
                      <a:pt x="599" y="608"/>
                      <a:pt x="599" y="678"/>
                      <a:pt x="529" y="698"/>
                    </a:cubicBezTo>
                    <a:cubicBezTo>
                      <a:pt x="489" y="708"/>
                      <a:pt x="469" y="678"/>
                      <a:pt x="469" y="668"/>
                    </a:cubicBezTo>
                    <a:cubicBezTo>
                      <a:pt x="449" y="628"/>
                      <a:pt x="489" y="608"/>
                      <a:pt x="479" y="568"/>
                    </a:cubicBezTo>
                    <a:cubicBezTo>
                      <a:pt x="449" y="508"/>
                      <a:pt x="340" y="558"/>
                      <a:pt x="320" y="498"/>
                    </a:cubicBezTo>
                    <a:cubicBezTo>
                      <a:pt x="300" y="469"/>
                      <a:pt x="330" y="459"/>
                      <a:pt x="340" y="429"/>
                    </a:cubicBezTo>
                    <a:cubicBezTo>
                      <a:pt x="370" y="399"/>
                      <a:pt x="350" y="349"/>
                      <a:pt x="340" y="309"/>
                    </a:cubicBezTo>
                    <a:cubicBezTo>
                      <a:pt x="300" y="279"/>
                      <a:pt x="280" y="249"/>
                      <a:pt x="280" y="249"/>
                    </a:cubicBezTo>
                    <a:cubicBezTo>
                      <a:pt x="270" y="229"/>
                      <a:pt x="270" y="229"/>
                      <a:pt x="280" y="2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3" name="Google Shape;3013;p38"/>
              <p:cNvSpPr/>
              <p:nvPr/>
            </p:nvSpPr>
            <p:spPr>
              <a:xfrm>
                <a:off x="6164290" y="3246673"/>
                <a:ext cx="11060" cy="930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1" extrusionOk="0">
                    <a:moveTo>
                      <a:pt x="60" y="1"/>
                    </a:moveTo>
                    <a:cubicBezTo>
                      <a:pt x="70" y="11"/>
                      <a:pt x="100" y="31"/>
                      <a:pt x="110" y="31"/>
                    </a:cubicBezTo>
                    <a:cubicBezTo>
                      <a:pt x="110" y="40"/>
                      <a:pt x="120" y="50"/>
                      <a:pt x="120" y="60"/>
                    </a:cubicBezTo>
                    <a:cubicBezTo>
                      <a:pt x="110" y="90"/>
                      <a:pt x="100" y="80"/>
                      <a:pt x="70" y="90"/>
                    </a:cubicBezTo>
                    <a:cubicBezTo>
                      <a:pt x="40" y="90"/>
                      <a:pt x="10" y="100"/>
                      <a:pt x="0" y="80"/>
                    </a:cubicBezTo>
                    <a:cubicBezTo>
                      <a:pt x="0" y="40"/>
                      <a:pt x="30" y="11"/>
                      <a:pt x="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4" name="Google Shape;3014;p38"/>
              <p:cNvSpPr/>
              <p:nvPr/>
            </p:nvSpPr>
            <p:spPr>
              <a:xfrm>
                <a:off x="6171571" y="3235612"/>
                <a:ext cx="11153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1" extrusionOk="0">
                    <a:moveTo>
                      <a:pt x="101" y="1"/>
                    </a:moveTo>
                    <a:cubicBezTo>
                      <a:pt x="101" y="11"/>
                      <a:pt x="101" y="11"/>
                      <a:pt x="121" y="21"/>
                    </a:cubicBezTo>
                    <a:cubicBezTo>
                      <a:pt x="81" y="31"/>
                      <a:pt x="81" y="71"/>
                      <a:pt x="51" y="81"/>
                    </a:cubicBezTo>
                    <a:cubicBezTo>
                      <a:pt x="41" y="81"/>
                      <a:pt x="21" y="71"/>
                      <a:pt x="21" y="61"/>
                    </a:cubicBezTo>
                    <a:cubicBezTo>
                      <a:pt x="1" y="21"/>
                      <a:pt x="81" y="1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5" name="Google Shape;3015;p38"/>
              <p:cNvSpPr/>
              <p:nvPr/>
            </p:nvSpPr>
            <p:spPr>
              <a:xfrm>
                <a:off x="5635967" y="3105191"/>
                <a:ext cx="37790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80" extrusionOk="0">
                    <a:moveTo>
                      <a:pt x="359" y="270"/>
                    </a:moveTo>
                    <a:cubicBezTo>
                      <a:pt x="359" y="250"/>
                      <a:pt x="349" y="250"/>
                      <a:pt x="329" y="240"/>
                    </a:cubicBezTo>
                    <a:cubicBezTo>
                      <a:pt x="320" y="250"/>
                      <a:pt x="310" y="270"/>
                      <a:pt x="310" y="280"/>
                    </a:cubicBezTo>
                    <a:cubicBezTo>
                      <a:pt x="320" y="300"/>
                      <a:pt x="359" y="300"/>
                      <a:pt x="359" y="329"/>
                    </a:cubicBezTo>
                    <a:cubicBezTo>
                      <a:pt x="359" y="349"/>
                      <a:pt x="349" y="369"/>
                      <a:pt x="320" y="369"/>
                    </a:cubicBezTo>
                    <a:lnTo>
                      <a:pt x="310" y="349"/>
                    </a:lnTo>
                    <a:cubicBezTo>
                      <a:pt x="310" y="369"/>
                      <a:pt x="300" y="349"/>
                      <a:pt x="280" y="369"/>
                    </a:cubicBezTo>
                    <a:cubicBezTo>
                      <a:pt x="250" y="379"/>
                      <a:pt x="200" y="339"/>
                      <a:pt x="180" y="280"/>
                    </a:cubicBezTo>
                    <a:cubicBezTo>
                      <a:pt x="180" y="250"/>
                      <a:pt x="180" y="250"/>
                      <a:pt x="200" y="240"/>
                    </a:cubicBezTo>
                    <a:cubicBezTo>
                      <a:pt x="200" y="230"/>
                      <a:pt x="180" y="230"/>
                      <a:pt x="180" y="220"/>
                    </a:cubicBezTo>
                    <a:cubicBezTo>
                      <a:pt x="170" y="220"/>
                      <a:pt x="150" y="220"/>
                      <a:pt x="150" y="230"/>
                    </a:cubicBezTo>
                    <a:lnTo>
                      <a:pt x="150" y="250"/>
                    </a:lnTo>
                    <a:cubicBezTo>
                      <a:pt x="130" y="250"/>
                      <a:pt x="120" y="250"/>
                      <a:pt x="110" y="240"/>
                    </a:cubicBezTo>
                    <a:lnTo>
                      <a:pt x="110" y="250"/>
                    </a:lnTo>
                    <a:cubicBezTo>
                      <a:pt x="100" y="250"/>
                      <a:pt x="70" y="230"/>
                      <a:pt x="70" y="230"/>
                    </a:cubicBezTo>
                    <a:cubicBezTo>
                      <a:pt x="30" y="260"/>
                      <a:pt x="70" y="349"/>
                      <a:pt x="30" y="349"/>
                    </a:cubicBezTo>
                    <a:cubicBezTo>
                      <a:pt x="10" y="349"/>
                      <a:pt x="20" y="300"/>
                      <a:pt x="20" y="290"/>
                    </a:cubicBezTo>
                    <a:cubicBezTo>
                      <a:pt x="20" y="280"/>
                      <a:pt x="1" y="280"/>
                      <a:pt x="1" y="260"/>
                    </a:cubicBezTo>
                    <a:lnTo>
                      <a:pt x="1" y="190"/>
                    </a:lnTo>
                    <a:cubicBezTo>
                      <a:pt x="60" y="180"/>
                      <a:pt x="30" y="130"/>
                      <a:pt x="80" y="120"/>
                    </a:cubicBezTo>
                    <a:cubicBezTo>
                      <a:pt x="120" y="120"/>
                      <a:pt x="120" y="150"/>
                      <a:pt x="150" y="150"/>
                    </a:cubicBezTo>
                    <a:lnTo>
                      <a:pt x="170" y="150"/>
                    </a:lnTo>
                    <a:cubicBezTo>
                      <a:pt x="160" y="130"/>
                      <a:pt x="170" y="120"/>
                      <a:pt x="180" y="120"/>
                    </a:cubicBezTo>
                    <a:cubicBezTo>
                      <a:pt x="180" y="80"/>
                      <a:pt x="230" y="80"/>
                      <a:pt x="230" y="70"/>
                    </a:cubicBezTo>
                    <a:lnTo>
                      <a:pt x="230" y="1"/>
                    </a:lnTo>
                    <a:cubicBezTo>
                      <a:pt x="260" y="1"/>
                      <a:pt x="270" y="10"/>
                      <a:pt x="280" y="10"/>
                    </a:cubicBezTo>
                    <a:cubicBezTo>
                      <a:pt x="310" y="30"/>
                      <a:pt x="399" y="190"/>
                      <a:pt x="399" y="210"/>
                    </a:cubicBezTo>
                    <a:cubicBezTo>
                      <a:pt x="409" y="240"/>
                      <a:pt x="369" y="260"/>
                      <a:pt x="379" y="310"/>
                    </a:cubicBezTo>
                    <a:cubicBezTo>
                      <a:pt x="399" y="319"/>
                      <a:pt x="359" y="270"/>
                      <a:pt x="359" y="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6" name="Google Shape;3016;p38"/>
              <p:cNvSpPr/>
              <p:nvPr/>
            </p:nvSpPr>
            <p:spPr>
              <a:xfrm>
                <a:off x="5597348" y="3105191"/>
                <a:ext cx="16683" cy="22121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0" extrusionOk="0">
                    <a:moveTo>
                      <a:pt x="31" y="240"/>
                    </a:moveTo>
                    <a:lnTo>
                      <a:pt x="1" y="240"/>
                    </a:lnTo>
                    <a:cubicBezTo>
                      <a:pt x="21" y="150"/>
                      <a:pt x="101" y="100"/>
                      <a:pt x="130" y="40"/>
                    </a:cubicBezTo>
                    <a:cubicBezTo>
                      <a:pt x="130" y="30"/>
                      <a:pt x="130" y="20"/>
                      <a:pt x="140" y="1"/>
                    </a:cubicBezTo>
                    <a:cubicBezTo>
                      <a:pt x="140" y="30"/>
                      <a:pt x="170" y="30"/>
                      <a:pt x="180" y="40"/>
                    </a:cubicBezTo>
                    <a:cubicBezTo>
                      <a:pt x="170" y="50"/>
                      <a:pt x="170" y="70"/>
                      <a:pt x="150" y="70"/>
                    </a:cubicBezTo>
                    <a:cubicBezTo>
                      <a:pt x="150" y="90"/>
                      <a:pt x="140" y="100"/>
                      <a:pt x="101" y="100"/>
                    </a:cubicBezTo>
                    <a:cubicBezTo>
                      <a:pt x="120" y="170"/>
                      <a:pt x="71" y="220"/>
                      <a:pt x="31" y="2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7" name="Google Shape;3017;p38"/>
              <p:cNvSpPr/>
              <p:nvPr/>
            </p:nvSpPr>
            <p:spPr>
              <a:xfrm>
                <a:off x="5597348" y="3040856"/>
                <a:ext cx="41476" cy="4516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90" extrusionOk="0">
                    <a:moveTo>
                      <a:pt x="41" y="240"/>
                    </a:moveTo>
                    <a:lnTo>
                      <a:pt x="41" y="150"/>
                    </a:lnTo>
                    <a:cubicBezTo>
                      <a:pt x="41" y="130"/>
                      <a:pt x="21" y="100"/>
                      <a:pt x="1" y="71"/>
                    </a:cubicBezTo>
                    <a:cubicBezTo>
                      <a:pt x="1" y="41"/>
                      <a:pt x="1" y="21"/>
                      <a:pt x="31" y="1"/>
                    </a:cubicBezTo>
                    <a:cubicBezTo>
                      <a:pt x="51" y="1"/>
                      <a:pt x="71" y="51"/>
                      <a:pt x="91" y="41"/>
                    </a:cubicBezTo>
                    <a:cubicBezTo>
                      <a:pt x="101" y="41"/>
                      <a:pt x="101" y="21"/>
                      <a:pt x="130" y="1"/>
                    </a:cubicBezTo>
                    <a:lnTo>
                      <a:pt x="130" y="21"/>
                    </a:lnTo>
                    <a:lnTo>
                      <a:pt x="140" y="31"/>
                    </a:lnTo>
                    <a:cubicBezTo>
                      <a:pt x="150" y="61"/>
                      <a:pt x="190" y="90"/>
                      <a:pt x="200" y="140"/>
                    </a:cubicBezTo>
                    <a:cubicBezTo>
                      <a:pt x="210" y="200"/>
                      <a:pt x="170" y="210"/>
                      <a:pt x="170" y="280"/>
                    </a:cubicBezTo>
                    <a:cubicBezTo>
                      <a:pt x="180" y="310"/>
                      <a:pt x="230" y="380"/>
                      <a:pt x="270" y="389"/>
                    </a:cubicBezTo>
                    <a:lnTo>
                      <a:pt x="270" y="380"/>
                    </a:lnTo>
                    <a:cubicBezTo>
                      <a:pt x="270" y="370"/>
                      <a:pt x="280" y="350"/>
                      <a:pt x="300" y="350"/>
                    </a:cubicBezTo>
                    <a:cubicBezTo>
                      <a:pt x="340" y="340"/>
                      <a:pt x="350" y="399"/>
                      <a:pt x="380" y="399"/>
                    </a:cubicBezTo>
                    <a:cubicBezTo>
                      <a:pt x="390" y="399"/>
                      <a:pt x="390" y="380"/>
                      <a:pt x="390" y="380"/>
                    </a:cubicBezTo>
                    <a:lnTo>
                      <a:pt x="400" y="380"/>
                    </a:lnTo>
                    <a:cubicBezTo>
                      <a:pt x="400" y="389"/>
                      <a:pt x="390" y="399"/>
                      <a:pt x="390" y="419"/>
                    </a:cubicBezTo>
                    <a:cubicBezTo>
                      <a:pt x="390" y="429"/>
                      <a:pt x="400" y="419"/>
                      <a:pt x="410" y="419"/>
                    </a:cubicBezTo>
                    <a:cubicBezTo>
                      <a:pt x="410" y="439"/>
                      <a:pt x="439" y="439"/>
                      <a:pt x="449" y="439"/>
                    </a:cubicBezTo>
                    <a:lnTo>
                      <a:pt x="449" y="469"/>
                    </a:lnTo>
                    <a:lnTo>
                      <a:pt x="449" y="489"/>
                    </a:lnTo>
                    <a:cubicBezTo>
                      <a:pt x="449" y="489"/>
                      <a:pt x="439" y="479"/>
                      <a:pt x="439" y="469"/>
                    </a:cubicBezTo>
                    <a:cubicBezTo>
                      <a:pt x="410" y="439"/>
                      <a:pt x="340" y="429"/>
                      <a:pt x="310" y="399"/>
                    </a:cubicBezTo>
                    <a:cubicBezTo>
                      <a:pt x="300" y="429"/>
                      <a:pt x="310" y="429"/>
                      <a:pt x="330" y="449"/>
                    </a:cubicBezTo>
                    <a:cubicBezTo>
                      <a:pt x="290" y="469"/>
                      <a:pt x="260" y="399"/>
                      <a:pt x="230" y="399"/>
                    </a:cubicBezTo>
                    <a:cubicBezTo>
                      <a:pt x="210" y="399"/>
                      <a:pt x="200" y="429"/>
                      <a:pt x="190" y="429"/>
                    </a:cubicBezTo>
                    <a:cubicBezTo>
                      <a:pt x="160" y="429"/>
                      <a:pt x="140" y="419"/>
                      <a:pt x="140" y="399"/>
                    </a:cubicBezTo>
                    <a:cubicBezTo>
                      <a:pt x="140" y="389"/>
                      <a:pt x="140" y="380"/>
                      <a:pt x="150" y="370"/>
                    </a:cubicBezTo>
                    <a:lnTo>
                      <a:pt x="150" y="340"/>
                    </a:lnTo>
                    <a:lnTo>
                      <a:pt x="140" y="340"/>
                    </a:lnTo>
                    <a:cubicBezTo>
                      <a:pt x="140" y="350"/>
                      <a:pt x="140" y="370"/>
                      <a:pt x="130" y="370"/>
                    </a:cubicBezTo>
                    <a:cubicBezTo>
                      <a:pt x="120" y="370"/>
                      <a:pt x="61" y="340"/>
                      <a:pt x="51" y="330"/>
                    </a:cubicBezTo>
                    <a:cubicBezTo>
                      <a:pt x="31" y="300"/>
                      <a:pt x="1" y="240"/>
                      <a:pt x="41" y="2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8" name="Google Shape;3018;p38"/>
              <p:cNvSpPr/>
              <p:nvPr/>
            </p:nvSpPr>
            <p:spPr>
              <a:xfrm>
                <a:off x="5642419" y="3085927"/>
                <a:ext cx="14747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00" extrusionOk="0">
                    <a:moveTo>
                      <a:pt x="150" y="130"/>
                    </a:moveTo>
                    <a:cubicBezTo>
                      <a:pt x="140" y="130"/>
                      <a:pt x="110" y="130"/>
                      <a:pt x="100" y="140"/>
                    </a:cubicBezTo>
                    <a:cubicBezTo>
                      <a:pt x="110" y="160"/>
                      <a:pt x="130" y="190"/>
                      <a:pt x="140" y="190"/>
                    </a:cubicBezTo>
                    <a:cubicBezTo>
                      <a:pt x="140" y="200"/>
                      <a:pt x="140" y="200"/>
                      <a:pt x="150" y="200"/>
                    </a:cubicBezTo>
                    <a:lnTo>
                      <a:pt x="120" y="200"/>
                    </a:lnTo>
                    <a:cubicBezTo>
                      <a:pt x="110" y="200"/>
                      <a:pt x="100" y="190"/>
                      <a:pt x="100" y="160"/>
                    </a:cubicBezTo>
                    <a:cubicBezTo>
                      <a:pt x="100" y="160"/>
                      <a:pt x="100" y="150"/>
                      <a:pt x="90" y="150"/>
                    </a:cubicBezTo>
                    <a:cubicBezTo>
                      <a:pt x="70" y="150"/>
                      <a:pt x="40" y="130"/>
                      <a:pt x="40" y="130"/>
                    </a:cubicBezTo>
                    <a:lnTo>
                      <a:pt x="40" y="110"/>
                    </a:lnTo>
                    <a:cubicBezTo>
                      <a:pt x="50" y="110"/>
                      <a:pt x="70" y="100"/>
                      <a:pt x="70" y="100"/>
                    </a:cubicBezTo>
                    <a:cubicBezTo>
                      <a:pt x="70" y="100"/>
                      <a:pt x="90" y="90"/>
                      <a:pt x="90" y="80"/>
                    </a:cubicBezTo>
                    <a:cubicBezTo>
                      <a:pt x="90" y="40"/>
                      <a:pt x="10" y="30"/>
                      <a:pt x="0" y="10"/>
                    </a:cubicBezTo>
                    <a:cubicBezTo>
                      <a:pt x="10" y="10"/>
                      <a:pt x="10" y="0"/>
                      <a:pt x="20" y="0"/>
                    </a:cubicBezTo>
                    <a:lnTo>
                      <a:pt x="90" y="0"/>
                    </a:lnTo>
                    <a:cubicBezTo>
                      <a:pt x="90" y="10"/>
                      <a:pt x="100" y="10"/>
                      <a:pt x="90" y="30"/>
                    </a:cubicBezTo>
                    <a:lnTo>
                      <a:pt x="110" y="30"/>
                    </a:lnTo>
                    <a:cubicBezTo>
                      <a:pt x="110" y="40"/>
                      <a:pt x="120" y="60"/>
                      <a:pt x="120" y="60"/>
                    </a:cubicBezTo>
                    <a:lnTo>
                      <a:pt x="150" y="90"/>
                    </a:lnTo>
                    <a:cubicBezTo>
                      <a:pt x="160" y="100"/>
                      <a:pt x="160" y="110"/>
                      <a:pt x="150" y="1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9" name="Google Shape;3019;p38"/>
              <p:cNvSpPr/>
              <p:nvPr/>
            </p:nvSpPr>
            <p:spPr>
              <a:xfrm>
                <a:off x="5626750" y="3095052"/>
                <a:ext cx="12074" cy="1299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21" y="1"/>
                    </a:moveTo>
                    <a:cubicBezTo>
                      <a:pt x="31" y="11"/>
                      <a:pt x="110" y="11"/>
                      <a:pt x="120" y="41"/>
                    </a:cubicBezTo>
                    <a:cubicBezTo>
                      <a:pt x="130" y="91"/>
                      <a:pt x="71" y="130"/>
                      <a:pt x="51" y="140"/>
                    </a:cubicBezTo>
                    <a:cubicBezTo>
                      <a:pt x="31" y="91"/>
                      <a:pt x="11" y="41"/>
                      <a:pt x="11" y="11"/>
                    </a:cubicBezTo>
                    <a:cubicBezTo>
                      <a:pt x="1" y="11"/>
                      <a:pt x="11" y="1"/>
                      <a:pt x="21" y="1"/>
                    </a:cubicBezTo>
                    <a:lnTo>
                      <a:pt x="31" y="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0" name="Google Shape;3020;p38"/>
              <p:cNvSpPr/>
              <p:nvPr/>
            </p:nvSpPr>
            <p:spPr>
              <a:xfrm>
                <a:off x="5636889" y="3099661"/>
                <a:ext cx="8387" cy="1668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81" extrusionOk="0">
                    <a:moveTo>
                      <a:pt x="70" y="41"/>
                    </a:moveTo>
                    <a:cubicBezTo>
                      <a:pt x="90" y="80"/>
                      <a:pt x="60" y="100"/>
                      <a:pt x="60" y="130"/>
                    </a:cubicBezTo>
                    <a:cubicBezTo>
                      <a:pt x="60" y="150"/>
                      <a:pt x="70" y="140"/>
                      <a:pt x="90" y="160"/>
                    </a:cubicBezTo>
                    <a:lnTo>
                      <a:pt x="70" y="180"/>
                    </a:lnTo>
                    <a:cubicBezTo>
                      <a:pt x="60" y="180"/>
                      <a:pt x="0" y="140"/>
                      <a:pt x="0" y="110"/>
                    </a:cubicBezTo>
                    <a:cubicBezTo>
                      <a:pt x="0" y="100"/>
                      <a:pt x="10" y="100"/>
                      <a:pt x="20" y="90"/>
                    </a:cubicBezTo>
                    <a:cubicBezTo>
                      <a:pt x="20" y="80"/>
                      <a:pt x="20" y="11"/>
                      <a:pt x="40" y="1"/>
                    </a:cubicBezTo>
                    <a:cubicBezTo>
                      <a:pt x="50" y="1"/>
                      <a:pt x="70" y="31"/>
                      <a:pt x="70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1" name="Google Shape;3021;p38"/>
              <p:cNvSpPr/>
              <p:nvPr/>
            </p:nvSpPr>
            <p:spPr>
              <a:xfrm>
                <a:off x="5645185" y="3099661"/>
                <a:ext cx="2857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1" extrusionOk="0">
                    <a:moveTo>
                      <a:pt x="20" y="1"/>
                    </a:moveTo>
                    <a:cubicBezTo>
                      <a:pt x="30" y="51"/>
                      <a:pt x="0" y="61"/>
                      <a:pt x="10" y="110"/>
                    </a:cubicBezTo>
                    <a:lnTo>
                      <a:pt x="0" y="110"/>
                    </a:lnTo>
                    <a:cubicBezTo>
                      <a:pt x="0" y="80"/>
                      <a:pt x="10" y="51"/>
                      <a:pt x="0" y="1"/>
                    </a:cubicBezTo>
                    <a:cubicBezTo>
                      <a:pt x="0" y="11"/>
                      <a:pt x="10" y="1"/>
                      <a:pt x="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2" name="Google Shape;3022;p38"/>
              <p:cNvSpPr/>
              <p:nvPr/>
            </p:nvSpPr>
            <p:spPr>
              <a:xfrm>
                <a:off x="5647028" y="3105191"/>
                <a:ext cx="4608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50" h="71" extrusionOk="0">
                    <a:moveTo>
                      <a:pt x="50" y="1"/>
                    </a:moveTo>
                    <a:cubicBezTo>
                      <a:pt x="50" y="30"/>
                      <a:pt x="40" y="70"/>
                      <a:pt x="10" y="70"/>
                    </a:cubicBezTo>
                    <a:cubicBezTo>
                      <a:pt x="10" y="70"/>
                      <a:pt x="0" y="70"/>
                      <a:pt x="0" y="50"/>
                    </a:cubicBezTo>
                    <a:cubicBezTo>
                      <a:pt x="0" y="40"/>
                      <a:pt x="10" y="30"/>
                      <a:pt x="10" y="1"/>
                    </a:cubicBezTo>
                    <a:cubicBezTo>
                      <a:pt x="30" y="20"/>
                      <a:pt x="50" y="20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3" name="Google Shape;3023;p38"/>
              <p:cNvSpPr/>
              <p:nvPr/>
            </p:nvSpPr>
            <p:spPr>
              <a:xfrm>
                <a:off x="5635967" y="3088692"/>
                <a:ext cx="7466" cy="645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0" extrusionOk="0">
                    <a:moveTo>
                      <a:pt x="1" y="30"/>
                    </a:moveTo>
                    <a:lnTo>
                      <a:pt x="1" y="0"/>
                    </a:lnTo>
                    <a:lnTo>
                      <a:pt x="20" y="0"/>
                    </a:lnTo>
                    <a:cubicBezTo>
                      <a:pt x="30" y="20"/>
                      <a:pt x="70" y="20"/>
                      <a:pt x="80" y="60"/>
                    </a:cubicBezTo>
                    <a:cubicBezTo>
                      <a:pt x="80" y="70"/>
                      <a:pt x="50" y="50"/>
                      <a:pt x="50" y="30"/>
                    </a:cubicBezTo>
                    <a:cubicBezTo>
                      <a:pt x="20" y="20"/>
                      <a:pt x="10" y="30"/>
                      <a:pt x="1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4" name="Google Shape;3024;p38"/>
              <p:cNvSpPr/>
              <p:nvPr/>
            </p:nvSpPr>
            <p:spPr>
              <a:xfrm>
                <a:off x="5610252" y="3085006"/>
                <a:ext cx="11982" cy="829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0" extrusionOk="0">
                    <a:moveTo>
                      <a:pt x="110" y="90"/>
                    </a:moveTo>
                    <a:cubicBezTo>
                      <a:pt x="100" y="90"/>
                      <a:pt x="0" y="0"/>
                      <a:pt x="0" y="0"/>
                    </a:cubicBezTo>
                    <a:lnTo>
                      <a:pt x="30" y="0"/>
                    </a:lnTo>
                    <a:cubicBezTo>
                      <a:pt x="80" y="10"/>
                      <a:pt x="100" y="0"/>
                      <a:pt x="110" y="40"/>
                    </a:cubicBezTo>
                    <a:cubicBezTo>
                      <a:pt x="130" y="50"/>
                      <a:pt x="110" y="70"/>
                      <a:pt x="110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5" name="Google Shape;3025;p38"/>
              <p:cNvSpPr/>
              <p:nvPr/>
            </p:nvSpPr>
            <p:spPr>
              <a:xfrm>
                <a:off x="5622234" y="3082240"/>
                <a:ext cx="1843" cy="1936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20"/>
                    </a:moveTo>
                    <a:cubicBezTo>
                      <a:pt x="0" y="20"/>
                      <a:pt x="10" y="20"/>
                      <a:pt x="20" y="0"/>
                    </a:cubicBezTo>
                    <a:cubicBezTo>
                      <a:pt x="10" y="20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6" name="Google Shape;3026;p38"/>
              <p:cNvSpPr/>
              <p:nvPr/>
            </p:nvSpPr>
            <p:spPr>
              <a:xfrm>
                <a:off x="5585458" y="2979286"/>
                <a:ext cx="14747" cy="2857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0" extrusionOk="0">
                    <a:moveTo>
                      <a:pt x="80" y="300"/>
                    </a:moveTo>
                    <a:cubicBezTo>
                      <a:pt x="20" y="310"/>
                      <a:pt x="20" y="270"/>
                      <a:pt x="20" y="220"/>
                    </a:cubicBezTo>
                    <a:cubicBezTo>
                      <a:pt x="0" y="160"/>
                      <a:pt x="50" y="21"/>
                      <a:pt x="80" y="11"/>
                    </a:cubicBezTo>
                    <a:cubicBezTo>
                      <a:pt x="160" y="1"/>
                      <a:pt x="150" y="290"/>
                      <a:pt x="80" y="3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7" name="Google Shape;3027;p38"/>
              <p:cNvSpPr/>
              <p:nvPr/>
            </p:nvSpPr>
            <p:spPr>
              <a:xfrm>
                <a:off x="5498172" y="3042699"/>
                <a:ext cx="21199" cy="19356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10" extrusionOk="0">
                    <a:moveTo>
                      <a:pt x="10" y="110"/>
                    </a:moveTo>
                    <a:cubicBezTo>
                      <a:pt x="30" y="110"/>
                      <a:pt x="120" y="11"/>
                      <a:pt x="170" y="1"/>
                    </a:cubicBezTo>
                    <a:cubicBezTo>
                      <a:pt x="180" y="1"/>
                      <a:pt x="210" y="21"/>
                      <a:pt x="220" y="31"/>
                    </a:cubicBezTo>
                    <a:cubicBezTo>
                      <a:pt x="230" y="80"/>
                      <a:pt x="160" y="190"/>
                      <a:pt x="110" y="190"/>
                    </a:cubicBezTo>
                    <a:cubicBezTo>
                      <a:pt x="60" y="210"/>
                      <a:pt x="30" y="180"/>
                      <a:pt x="20" y="140"/>
                    </a:cubicBezTo>
                    <a:cubicBezTo>
                      <a:pt x="20" y="130"/>
                      <a:pt x="0" y="110"/>
                      <a:pt x="10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8" name="Google Shape;3028;p38"/>
              <p:cNvSpPr/>
              <p:nvPr/>
            </p:nvSpPr>
            <p:spPr>
              <a:xfrm>
                <a:off x="5409043" y="3022514"/>
                <a:ext cx="109406" cy="18839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44" extrusionOk="0">
                    <a:moveTo>
                      <a:pt x="240" y="1336"/>
                    </a:moveTo>
                    <a:cubicBezTo>
                      <a:pt x="250" y="1276"/>
                      <a:pt x="250" y="1246"/>
                      <a:pt x="280" y="1177"/>
                    </a:cubicBezTo>
                    <a:cubicBezTo>
                      <a:pt x="280" y="1167"/>
                      <a:pt x="299" y="1147"/>
                      <a:pt x="299" y="1137"/>
                    </a:cubicBezTo>
                    <a:cubicBezTo>
                      <a:pt x="299" y="1117"/>
                      <a:pt x="230" y="977"/>
                      <a:pt x="200" y="967"/>
                    </a:cubicBezTo>
                    <a:cubicBezTo>
                      <a:pt x="170" y="947"/>
                      <a:pt x="140" y="937"/>
                      <a:pt x="130" y="898"/>
                    </a:cubicBezTo>
                    <a:lnTo>
                      <a:pt x="130" y="878"/>
                    </a:lnTo>
                    <a:lnTo>
                      <a:pt x="130" y="878"/>
                    </a:lnTo>
                    <a:cubicBezTo>
                      <a:pt x="130" y="868"/>
                      <a:pt x="150" y="828"/>
                      <a:pt x="140" y="798"/>
                    </a:cubicBezTo>
                    <a:cubicBezTo>
                      <a:pt x="140" y="768"/>
                      <a:pt x="130" y="698"/>
                      <a:pt x="90" y="668"/>
                    </a:cubicBezTo>
                    <a:cubicBezTo>
                      <a:pt x="70" y="638"/>
                      <a:pt x="30" y="648"/>
                      <a:pt x="20" y="588"/>
                    </a:cubicBezTo>
                    <a:cubicBezTo>
                      <a:pt x="0" y="529"/>
                      <a:pt x="20" y="489"/>
                      <a:pt x="40" y="449"/>
                    </a:cubicBezTo>
                    <a:cubicBezTo>
                      <a:pt x="50" y="429"/>
                      <a:pt x="90" y="429"/>
                      <a:pt x="120" y="419"/>
                    </a:cubicBezTo>
                    <a:cubicBezTo>
                      <a:pt x="180" y="349"/>
                      <a:pt x="230" y="319"/>
                      <a:pt x="280" y="220"/>
                    </a:cubicBezTo>
                    <a:lnTo>
                      <a:pt x="289" y="220"/>
                    </a:lnTo>
                    <a:cubicBezTo>
                      <a:pt x="289" y="240"/>
                      <a:pt x="319" y="240"/>
                      <a:pt x="319" y="240"/>
                    </a:cubicBezTo>
                    <a:cubicBezTo>
                      <a:pt x="329" y="240"/>
                      <a:pt x="329" y="220"/>
                      <a:pt x="329" y="220"/>
                    </a:cubicBezTo>
                    <a:cubicBezTo>
                      <a:pt x="329" y="190"/>
                      <a:pt x="319" y="170"/>
                      <a:pt x="319" y="140"/>
                    </a:cubicBezTo>
                    <a:cubicBezTo>
                      <a:pt x="319" y="140"/>
                      <a:pt x="389" y="100"/>
                      <a:pt x="399" y="100"/>
                    </a:cubicBezTo>
                    <a:cubicBezTo>
                      <a:pt x="439" y="90"/>
                      <a:pt x="469" y="90"/>
                      <a:pt x="499" y="80"/>
                    </a:cubicBezTo>
                    <a:cubicBezTo>
                      <a:pt x="549" y="90"/>
                      <a:pt x="569" y="20"/>
                      <a:pt x="618" y="20"/>
                    </a:cubicBezTo>
                    <a:cubicBezTo>
                      <a:pt x="668" y="0"/>
                      <a:pt x="698" y="40"/>
                      <a:pt x="748" y="30"/>
                    </a:cubicBezTo>
                    <a:cubicBezTo>
                      <a:pt x="758" y="120"/>
                      <a:pt x="838" y="120"/>
                      <a:pt x="888" y="130"/>
                    </a:cubicBezTo>
                    <a:cubicBezTo>
                      <a:pt x="838" y="240"/>
                      <a:pt x="688" y="289"/>
                      <a:pt x="708" y="429"/>
                    </a:cubicBezTo>
                    <a:cubicBezTo>
                      <a:pt x="708" y="449"/>
                      <a:pt x="738" y="449"/>
                      <a:pt x="748" y="469"/>
                    </a:cubicBezTo>
                    <a:cubicBezTo>
                      <a:pt x="848" y="529"/>
                      <a:pt x="888" y="598"/>
                      <a:pt x="987" y="628"/>
                    </a:cubicBezTo>
                    <a:cubicBezTo>
                      <a:pt x="1077" y="668"/>
                      <a:pt x="1167" y="788"/>
                      <a:pt x="1177" y="888"/>
                    </a:cubicBezTo>
                    <a:cubicBezTo>
                      <a:pt x="1187" y="967"/>
                      <a:pt x="1167" y="997"/>
                      <a:pt x="1177" y="1047"/>
                    </a:cubicBezTo>
                    <a:cubicBezTo>
                      <a:pt x="1077" y="1097"/>
                      <a:pt x="1077" y="1137"/>
                      <a:pt x="997" y="1187"/>
                    </a:cubicBezTo>
                    <a:cubicBezTo>
                      <a:pt x="957" y="1216"/>
                      <a:pt x="987" y="1266"/>
                      <a:pt x="937" y="1276"/>
                    </a:cubicBezTo>
                    <a:cubicBezTo>
                      <a:pt x="927" y="1276"/>
                      <a:pt x="927" y="1266"/>
                      <a:pt x="927" y="1246"/>
                    </a:cubicBezTo>
                    <a:cubicBezTo>
                      <a:pt x="927" y="1276"/>
                      <a:pt x="937" y="1276"/>
                      <a:pt x="937" y="1286"/>
                    </a:cubicBezTo>
                    <a:cubicBezTo>
                      <a:pt x="937" y="1316"/>
                      <a:pt x="888" y="1376"/>
                      <a:pt x="878" y="1376"/>
                    </a:cubicBezTo>
                    <a:cubicBezTo>
                      <a:pt x="858" y="1376"/>
                      <a:pt x="838" y="1336"/>
                      <a:pt x="838" y="1316"/>
                    </a:cubicBezTo>
                    <a:cubicBezTo>
                      <a:pt x="838" y="1286"/>
                      <a:pt x="828" y="1276"/>
                      <a:pt x="838" y="1266"/>
                    </a:cubicBezTo>
                    <a:cubicBezTo>
                      <a:pt x="828" y="1266"/>
                      <a:pt x="808" y="1236"/>
                      <a:pt x="798" y="1226"/>
                    </a:cubicBezTo>
                    <a:cubicBezTo>
                      <a:pt x="748" y="1236"/>
                      <a:pt x="688" y="1226"/>
                      <a:pt x="678" y="1187"/>
                    </a:cubicBezTo>
                    <a:cubicBezTo>
                      <a:pt x="598" y="1197"/>
                      <a:pt x="628" y="1147"/>
                      <a:pt x="589" y="1117"/>
                    </a:cubicBezTo>
                    <a:cubicBezTo>
                      <a:pt x="529" y="1077"/>
                      <a:pt x="479" y="1087"/>
                      <a:pt x="429" y="1077"/>
                    </a:cubicBezTo>
                    <a:cubicBezTo>
                      <a:pt x="419" y="1077"/>
                      <a:pt x="399" y="1037"/>
                      <a:pt x="399" y="1037"/>
                    </a:cubicBezTo>
                    <a:cubicBezTo>
                      <a:pt x="389" y="1017"/>
                      <a:pt x="349" y="1017"/>
                      <a:pt x="309" y="1017"/>
                    </a:cubicBezTo>
                    <a:cubicBezTo>
                      <a:pt x="280" y="1017"/>
                      <a:pt x="299" y="1037"/>
                      <a:pt x="299" y="1047"/>
                    </a:cubicBezTo>
                    <a:cubicBezTo>
                      <a:pt x="309" y="1077"/>
                      <a:pt x="329" y="1087"/>
                      <a:pt x="339" y="1117"/>
                    </a:cubicBezTo>
                    <a:cubicBezTo>
                      <a:pt x="349" y="1197"/>
                      <a:pt x="260" y="1246"/>
                      <a:pt x="280" y="1336"/>
                    </a:cubicBezTo>
                    <a:cubicBezTo>
                      <a:pt x="289" y="1436"/>
                      <a:pt x="389" y="1376"/>
                      <a:pt x="409" y="1466"/>
                    </a:cubicBezTo>
                    <a:lnTo>
                      <a:pt x="409" y="1466"/>
                    </a:lnTo>
                    <a:cubicBezTo>
                      <a:pt x="429" y="1476"/>
                      <a:pt x="439" y="1535"/>
                      <a:pt x="459" y="1545"/>
                    </a:cubicBezTo>
                    <a:cubicBezTo>
                      <a:pt x="579" y="1615"/>
                      <a:pt x="778" y="1595"/>
                      <a:pt x="798" y="1765"/>
                    </a:cubicBezTo>
                    <a:cubicBezTo>
                      <a:pt x="808" y="1785"/>
                      <a:pt x="788" y="1795"/>
                      <a:pt x="798" y="1825"/>
                    </a:cubicBezTo>
                    <a:cubicBezTo>
                      <a:pt x="808" y="1874"/>
                      <a:pt x="858" y="1884"/>
                      <a:pt x="878" y="1924"/>
                    </a:cubicBezTo>
                    <a:cubicBezTo>
                      <a:pt x="898" y="1964"/>
                      <a:pt x="898" y="1974"/>
                      <a:pt x="927" y="2014"/>
                    </a:cubicBezTo>
                    <a:cubicBezTo>
                      <a:pt x="898" y="2024"/>
                      <a:pt x="898" y="2024"/>
                      <a:pt x="888" y="2024"/>
                    </a:cubicBezTo>
                    <a:cubicBezTo>
                      <a:pt x="878" y="2024"/>
                      <a:pt x="878" y="2034"/>
                      <a:pt x="858" y="2034"/>
                    </a:cubicBezTo>
                    <a:cubicBezTo>
                      <a:pt x="828" y="2044"/>
                      <a:pt x="828" y="2024"/>
                      <a:pt x="798" y="2024"/>
                    </a:cubicBezTo>
                    <a:cubicBezTo>
                      <a:pt x="688" y="2014"/>
                      <a:pt x="579" y="1934"/>
                      <a:pt x="529" y="1835"/>
                    </a:cubicBezTo>
                    <a:cubicBezTo>
                      <a:pt x="479" y="1745"/>
                      <a:pt x="459" y="1685"/>
                      <a:pt x="399" y="1625"/>
                    </a:cubicBezTo>
                    <a:cubicBezTo>
                      <a:pt x="379" y="1585"/>
                      <a:pt x="339" y="1476"/>
                      <a:pt x="280" y="1486"/>
                    </a:cubicBezTo>
                    <a:cubicBezTo>
                      <a:pt x="240" y="1496"/>
                      <a:pt x="260" y="1516"/>
                      <a:pt x="230" y="1496"/>
                    </a:cubicBezTo>
                    <a:lnTo>
                      <a:pt x="230" y="1476"/>
                    </a:lnTo>
                    <a:lnTo>
                      <a:pt x="230" y="1346"/>
                    </a:lnTo>
                    <a:lnTo>
                      <a:pt x="240" y="1336"/>
                    </a:lnTo>
                    <a:cubicBezTo>
                      <a:pt x="230" y="1346"/>
                      <a:pt x="230" y="1346"/>
                      <a:pt x="240" y="1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9" name="Google Shape;3029;p38"/>
              <p:cNvSpPr/>
              <p:nvPr/>
            </p:nvSpPr>
            <p:spPr>
              <a:xfrm>
                <a:off x="5507297" y="3229253"/>
                <a:ext cx="15761" cy="11982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30" extrusionOk="0">
                    <a:moveTo>
                      <a:pt x="111" y="120"/>
                    </a:moveTo>
                    <a:cubicBezTo>
                      <a:pt x="101" y="120"/>
                      <a:pt x="71" y="90"/>
                      <a:pt x="71" y="80"/>
                    </a:cubicBezTo>
                    <a:cubicBezTo>
                      <a:pt x="61" y="50"/>
                      <a:pt x="11" y="80"/>
                      <a:pt x="1" y="50"/>
                    </a:cubicBezTo>
                    <a:cubicBezTo>
                      <a:pt x="1" y="40"/>
                      <a:pt x="31" y="0"/>
                      <a:pt x="61" y="0"/>
                    </a:cubicBezTo>
                    <a:cubicBezTo>
                      <a:pt x="81" y="40"/>
                      <a:pt x="121" y="100"/>
                      <a:pt x="160" y="90"/>
                    </a:cubicBezTo>
                    <a:cubicBezTo>
                      <a:pt x="160" y="100"/>
                      <a:pt x="160" y="120"/>
                      <a:pt x="170" y="120"/>
                    </a:cubicBezTo>
                    <a:lnTo>
                      <a:pt x="151" y="120"/>
                    </a:lnTo>
                    <a:cubicBezTo>
                      <a:pt x="131" y="130"/>
                      <a:pt x="111" y="120"/>
                      <a:pt x="111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0" name="Google Shape;3030;p38"/>
              <p:cNvSpPr/>
              <p:nvPr/>
            </p:nvSpPr>
            <p:spPr>
              <a:xfrm>
                <a:off x="5530340" y="3235612"/>
                <a:ext cx="6452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0" y="11"/>
                    </a:moveTo>
                    <a:cubicBezTo>
                      <a:pt x="10" y="11"/>
                      <a:pt x="20" y="11"/>
                      <a:pt x="30" y="1"/>
                    </a:cubicBezTo>
                    <a:cubicBezTo>
                      <a:pt x="40" y="1"/>
                      <a:pt x="60" y="11"/>
                      <a:pt x="70" y="11"/>
                    </a:cubicBezTo>
                    <a:cubicBezTo>
                      <a:pt x="70" y="31"/>
                      <a:pt x="60" y="51"/>
                      <a:pt x="30" y="61"/>
                    </a:cubicBezTo>
                    <a:cubicBezTo>
                      <a:pt x="10" y="61"/>
                      <a:pt x="0" y="51"/>
                      <a:pt x="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1" name="Google Shape;3031;p38"/>
              <p:cNvSpPr/>
              <p:nvPr/>
            </p:nvSpPr>
            <p:spPr>
              <a:xfrm>
                <a:off x="5449414" y="3237456"/>
                <a:ext cx="7466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71" extrusionOk="0">
                    <a:moveTo>
                      <a:pt x="11" y="1"/>
                    </a:moveTo>
                    <a:cubicBezTo>
                      <a:pt x="51" y="31"/>
                      <a:pt x="81" y="41"/>
                      <a:pt x="81" y="71"/>
                    </a:cubicBezTo>
                    <a:cubicBezTo>
                      <a:pt x="61" y="71"/>
                      <a:pt x="1" y="41"/>
                      <a:pt x="1" y="11"/>
                    </a:cubicBezTo>
                    <a:lnTo>
                      <a:pt x="1" y="1"/>
                    </a:lnTo>
                    <a:lnTo>
                      <a:pt x="11" y="1"/>
                    </a:lnTo>
                    <a:cubicBezTo>
                      <a:pt x="31" y="1"/>
                      <a:pt x="31" y="11"/>
                      <a:pt x="31" y="11"/>
                    </a:cubicBezTo>
                    <a:cubicBezTo>
                      <a:pt x="31" y="11"/>
                      <a:pt x="31" y="1"/>
                      <a:pt x="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2" name="Google Shape;3032;p38"/>
              <p:cNvSpPr/>
              <p:nvPr/>
            </p:nvSpPr>
            <p:spPr>
              <a:xfrm>
                <a:off x="5435680" y="3221879"/>
                <a:ext cx="9309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01" h="61" extrusionOk="0">
                    <a:moveTo>
                      <a:pt x="10" y="0"/>
                    </a:moveTo>
                    <a:cubicBezTo>
                      <a:pt x="30" y="10"/>
                      <a:pt x="100" y="60"/>
                      <a:pt x="60" y="60"/>
                    </a:cubicBezTo>
                    <a:cubicBezTo>
                      <a:pt x="50" y="60"/>
                      <a:pt x="0" y="20"/>
                      <a:pt x="0" y="0"/>
                    </a:cubicBezTo>
                    <a:lnTo>
                      <a:pt x="0" y="0"/>
                    </a:ln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3" name="Google Shape;3033;p38"/>
              <p:cNvSpPr/>
              <p:nvPr/>
            </p:nvSpPr>
            <p:spPr>
              <a:xfrm>
                <a:off x="5642419" y="2888406"/>
                <a:ext cx="19356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60" extrusionOk="0">
                    <a:moveTo>
                      <a:pt x="100" y="160"/>
                    </a:moveTo>
                    <a:cubicBezTo>
                      <a:pt x="110" y="150"/>
                      <a:pt x="100" y="140"/>
                      <a:pt x="110" y="110"/>
                    </a:cubicBezTo>
                    <a:cubicBezTo>
                      <a:pt x="100" y="110"/>
                      <a:pt x="90" y="90"/>
                      <a:pt x="80" y="80"/>
                    </a:cubicBezTo>
                    <a:lnTo>
                      <a:pt x="80" y="100"/>
                    </a:lnTo>
                    <a:cubicBezTo>
                      <a:pt x="60" y="100"/>
                      <a:pt x="50" y="110"/>
                      <a:pt x="40" y="130"/>
                    </a:cubicBezTo>
                    <a:cubicBezTo>
                      <a:pt x="30" y="130"/>
                      <a:pt x="0" y="110"/>
                      <a:pt x="0" y="100"/>
                    </a:cubicBezTo>
                    <a:cubicBezTo>
                      <a:pt x="0" y="90"/>
                      <a:pt x="60" y="0"/>
                      <a:pt x="80" y="0"/>
                    </a:cubicBezTo>
                    <a:cubicBezTo>
                      <a:pt x="100" y="0"/>
                      <a:pt x="130" y="10"/>
                      <a:pt x="160" y="10"/>
                    </a:cubicBezTo>
                    <a:lnTo>
                      <a:pt x="160" y="40"/>
                    </a:lnTo>
                    <a:cubicBezTo>
                      <a:pt x="180" y="50"/>
                      <a:pt x="200" y="50"/>
                      <a:pt x="210" y="60"/>
                    </a:cubicBezTo>
                    <a:lnTo>
                      <a:pt x="210" y="90"/>
                    </a:lnTo>
                    <a:cubicBezTo>
                      <a:pt x="200" y="90"/>
                      <a:pt x="200" y="100"/>
                      <a:pt x="180" y="100"/>
                    </a:cubicBezTo>
                    <a:cubicBezTo>
                      <a:pt x="190" y="160"/>
                      <a:pt x="190" y="259"/>
                      <a:pt x="140" y="259"/>
                    </a:cubicBezTo>
                    <a:cubicBezTo>
                      <a:pt x="130" y="259"/>
                      <a:pt x="130" y="249"/>
                      <a:pt x="130" y="239"/>
                    </a:cubicBezTo>
                    <a:cubicBezTo>
                      <a:pt x="130" y="249"/>
                      <a:pt x="140" y="249"/>
                      <a:pt x="140" y="249"/>
                    </a:cubicBezTo>
                    <a:cubicBezTo>
                      <a:pt x="110" y="249"/>
                      <a:pt x="90" y="219"/>
                      <a:pt x="80" y="209"/>
                    </a:cubicBezTo>
                    <a:cubicBezTo>
                      <a:pt x="90" y="209"/>
                      <a:pt x="100" y="160"/>
                      <a:pt x="100" y="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4" name="Google Shape;3034;p38"/>
              <p:cNvSpPr/>
              <p:nvPr/>
            </p:nvSpPr>
            <p:spPr>
              <a:xfrm>
                <a:off x="5662605" y="2875502"/>
                <a:ext cx="20277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0" extrusionOk="0">
                    <a:moveTo>
                      <a:pt x="180" y="130"/>
                    </a:moveTo>
                    <a:cubicBezTo>
                      <a:pt x="160" y="130"/>
                      <a:pt x="130" y="120"/>
                      <a:pt x="130" y="120"/>
                    </a:cubicBezTo>
                    <a:cubicBezTo>
                      <a:pt x="120" y="150"/>
                      <a:pt x="120" y="200"/>
                      <a:pt x="80" y="200"/>
                    </a:cubicBezTo>
                    <a:cubicBezTo>
                      <a:pt x="50" y="200"/>
                      <a:pt x="40" y="180"/>
                      <a:pt x="40" y="170"/>
                    </a:cubicBezTo>
                    <a:cubicBezTo>
                      <a:pt x="21" y="150"/>
                      <a:pt x="1" y="150"/>
                      <a:pt x="1" y="140"/>
                    </a:cubicBezTo>
                    <a:cubicBezTo>
                      <a:pt x="1" y="140"/>
                      <a:pt x="60" y="90"/>
                      <a:pt x="60" y="80"/>
                    </a:cubicBezTo>
                    <a:cubicBezTo>
                      <a:pt x="110" y="80"/>
                      <a:pt x="110" y="30"/>
                      <a:pt x="140" y="20"/>
                    </a:cubicBezTo>
                    <a:cubicBezTo>
                      <a:pt x="220" y="0"/>
                      <a:pt x="220" y="130"/>
                      <a:pt x="180" y="1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5" name="Google Shape;3035;p38"/>
              <p:cNvSpPr/>
              <p:nvPr/>
            </p:nvSpPr>
            <p:spPr>
              <a:xfrm>
                <a:off x="5652466" y="2802042"/>
                <a:ext cx="77331" cy="8369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908" extrusionOk="0">
                    <a:moveTo>
                      <a:pt x="380" y="867"/>
                    </a:moveTo>
                    <a:cubicBezTo>
                      <a:pt x="370" y="867"/>
                      <a:pt x="380" y="847"/>
                      <a:pt x="370" y="837"/>
                    </a:cubicBezTo>
                    <a:lnTo>
                      <a:pt x="370" y="788"/>
                    </a:lnTo>
                    <a:cubicBezTo>
                      <a:pt x="330" y="788"/>
                      <a:pt x="300" y="778"/>
                      <a:pt x="270" y="778"/>
                    </a:cubicBezTo>
                    <a:cubicBezTo>
                      <a:pt x="250" y="778"/>
                      <a:pt x="250" y="797"/>
                      <a:pt x="250" y="797"/>
                    </a:cubicBezTo>
                    <a:cubicBezTo>
                      <a:pt x="240" y="807"/>
                      <a:pt x="200" y="807"/>
                      <a:pt x="190" y="827"/>
                    </a:cubicBezTo>
                    <a:cubicBezTo>
                      <a:pt x="150" y="847"/>
                      <a:pt x="121" y="887"/>
                      <a:pt x="51" y="897"/>
                    </a:cubicBezTo>
                    <a:cubicBezTo>
                      <a:pt x="31" y="897"/>
                      <a:pt x="21" y="907"/>
                      <a:pt x="1" y="897"/>
                    </a:cubicBezTo>
                    <a:cubicBezTo>
                      <a:pt x="1" y="887"/>
                      <a:pt x="31" y="877"/>
                      <a:pt x="41" y="877"/>
                    </a:cubicBezTo>
                    <a:cubicBezTo>
                      <a:pt x="91" y="827"/>
                      <a:pt x="91" y="738"/>
                      <a:pt x="180" y="728"/>
                    </a:cubicBezTo>
                    <a:cubicBezTo>
                      <a:pt x="270" y="698"/>
                      <a:pt x="290" y="698"/>
                      <a:pt x="370" y="688"/>
                    </a:cubicBezTo>
                    <a:cubicBezTo>
                      <a:pt x="420" y="678"/>
                      <a:pt x="400" y="578"/>
                      <a:pt x="440" y="578"/>
                    </a:cubicBezTo>
                    <a:cubicBezTo>
                      <a:pt x="440" y="578"/>
                      <a:pt x="450" y="488"/>
                      <a:pt x="469" y="488"/>
                    </a:cubicBezTo>
                    <a:cubicBezTo>
                      <a:pt x="469" y="498"/>
                      <a:pt x="450" y="508"/>
                      <a:pt x="469" y="528"/>
                    </a:cubicBezTo>
                    <a:cubicBezTo>
                      <a:pt x="469" y="538"/>
                      <a:pt x="479" y="538"/>
                      <a:pt x="479" y="538"/>
                    </a:cubicBezTo>
                    <a:cubicBezTo>
                      <a:pt x="529" y="528"/>
                      <a:pt x="519" y="498"/>
                      <a:pt x="549" y="478"/>
                    </a:cubicBezTo>
                    <a:cubicBezTo>
                      <a:pt x="599" y="439"/>
                      <a:pt x="679" y="289"/>
                      <a:pt x="649" y="189"/>
                    </a:cubicBezTo>
                    <a:cubicBezTo>
                      <a:pt x="639" y="160"/>
                      <a:pt x="629" y="160"/>
                      <a:pt x="629" y="150"/>
                    </a:cubicBezTo>
                    <a:cubicBezTo>
                      <a:pt x="609" y="110"/>
                      <a:pt x="629" y="30"/>
                      <a:pt x="659" y="30"/>
                    </a:cubicBezTo>
                    <a:cubicBezTo>
                      <a:pt x="659" y="30"/>
                      <a:pt x="679" y="60"/>
                      <a:pt x="709" y="30"/>
                    </a:cubicBezTo>
                    <a:lnTo>
                      <a:pt x="699" y="30"/>
                    </a:lnTo>
                    <a:cubicBezTo>
                      <a:pt x="699" y="30"/>
                      <a:pt x="679" y="0"/>
                      <a:pt x="689" y="0"/>
                    </a:cubicBezTo>
                    <a:cubicBezTo>
                      <a:pt x="719" y="0"/>
                      <a:pt x="729" y="0"/>
                      <a:pt x="729" y="10"/>
                    </a:cubicBezTo>
                    <a:cubicBezTo>
                      <a:pt x="739" y="40"/>
                      <a:pt x="739" y="50"/>
                      <a:pt x="749" y="80"/>
                    </a:cubicBezTo>
                    <a:cubicBezTo>
                      <a:pt x="768" y="130"/>
                      <a:pt x="818" y="140"/>
                      <a:pt x="828" y="179"/>
                    </a:cubicBezTo>
                    <a:cubicBezTo>
                      <a:pt x="838" y="229"/>
                      <a:pt x="788" y="239"/>
                      <a:pt x="818" y="289"/>
                    </a:cubicBezTo>
                    <a:lnTo>
                      <a:pt x="818" y="299"/>
                    </a:lnTo>
                    <a:cubicBezTo>
                      <a:pt x="798" y="309"/>
                      <a:pt x="798" y="309"/>
                      <a:pt x="788" y="309"/>
                    </a:cubicBezTo>
                    <a:cubicBezTo>
                      <a:pt x="768" y="329"/>
                      <a:pt x="798" y="429"/>
                      <a:pt x="798" y="459"/>
                    </a:cubicBezTo>
                    <a:cubicBezTo>
                      <a:pt x="808" y="488"/>
                      <a:pt x="788" y="508"/>
                      <a:pt x="798" y="548"/>
                    </a:cubicBezTo>
                    <a:cubicBezTo>
                      <a:pt x="808" y="578"/>
                      <a:pt x="808" y="588"/>
                      <a:pt x="828" y="608"/>
                    </a:cubicBezTo>
                    <a:cubicBezTo>
                      <a:pt x="788" y="638"/>
                      <a:pt x="798" y="678"/>
                      <a:pt x="778" y="688"/>
                    </a:cubicBezTo>
                    <a:cubicBezTo>
                      <a:pt x="768" y="658"/>
                      <a:pt x="768" y="658"/>
                      <a:pt x="768" y="638"/>
                    </a:cubicBezTo>
                    <a:cubicBezTo>
                      <a:pt x="739" y="678"/>
                      <a:pt x="699" y="688"/>
                      <a:pt x="709" y="728"/>
                    </a:cubicBezTo>
                    <a:lnTo>
                      <a:pt x="689" y="708"/>
                    </a:lnTo>
                    <a:cubicBezTo>
                      <a:pt x="679" y="708"/>
                      <a:pt x="659" y="708"/>
                      <a:pt x="649" y="728"/>
                    </a:cubicBezTo>
                    <a:cubicBezTo>
                      <a:pt x="649" y="748"/>
                      <a:pt x="629" y="778"/>
                      <a:pt x="609" y="778"/>
                    </a:cubicBezTo>
                    <a:cubicBezTo>
                      <a:pt x="549" y="788"/>
                      <a:pt x="539" y="738"/>
                      <a:pt x="499" y="738"/>
                    </a:cubicBezTo>
                    <a:cubicBezTo>
                      <a:pt x="489" y="738"/>
                      <a:pt x="489" y="748"/>
                      <a:pt x="489" y="758"/>
                    </a:cubicBezTo>
                    <a:cubicBezTo>
                      <a:pt x="489" y="778"/>
                      <a:pt x="529" y="807"/>
                      <a:pt x="539" y="797"/>
                    </a:cubicBezTo>
                    <a:cubicBezTo>
                      <a:pt x="539" y="807"/>
                      <a:pt x="529" y="807"/>
                      <a:pt x="499" y="807"/>
                    </a:cubicBezTo>
                    <a:cubicBezTo>
                      <a:pt x="479" y="807"/>
                      <a:pt x="450" y="877"/>
                      <a:pt x="450" y="907"/>
                    </a:cubicBezTo>
                    <a:cubicBezTo>
                      <a:pt x="390" y="887"/>
                      <a:pt x="390" y="867"/>
                      <a:pt x="380" y="8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6" name="Google Shape;3036;p38"/>
              <p:cNvSpPr/>
              <p:nvPr/>
            </p:nvSpPr>
            <p:spPr>
              <a:xfrm>
                <a:off x="5701224" y="2757892"/>
                <a:ext cx="42306" cy="41476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50" extrusionOk="0">
                    <a:moveTo>
                      <a:pt x="40" y="260"/>
                    </a:moveTo>
                    <a:cubicBezTo>
                      <a:pt x="50" y="260"/>
                      <a:pt x="60" y="260"/>
                      <a:pt x="70" y="250"/>
                    </a:cubicBezTo>
                    <a:cubicBezTo>
                      <a:pt x="120" y="230"/>
                      <a:pt x="110" y="110"/>
                      <a:pt x="100" y="70"/>
                    </a:cubicBezTo>
                    <a:cubicBezTo>
                      <a:pt x="100" y="60"/>
                      <a:pt x="90" y="60"/>
                      <a:pt x="90" y="50"/>
                    </a:cubicBezTo>
                    <a:cubicBezTo>
                      <a:pt x="70" y="20"/>
                      <a:pt x="90" y="11"/>
                      <a:pt x="90" y="1"/>
                    </a:cubicBezTo>
                    <a:cubicBezTo>
                      <a:pt x="170" y="30"/>
                      <a:pt x="249" y="130"/>
                      <a:pt x="359" y="110"/>
                    </a:cubicBezTo>
                    <a:cubicBezTo>
                      <a:pt x="369" y="110"/>
                      <a:pt x="399" y="80"/>
                      <a:pt x="419" y="100"/>
                    </a:cubicBezTo>
                    <a:cubicBezTo>
                      <a:pt x="419" y="110"/>
                      <a:pt x="409" y="120"/>
                      <a:pt x="409" y="130"/>
                    </a:cubicBezTo>
                    <a:cubicBezTo>
                      <a:pt x="409" y="160"/>
                      <a:pt x="449" y="170"/>
                      <a:pt x="459" y="170"/>
                    </a:cubicBezTo>
                    <a:cubicBezTo>
                      <a:pt x="439" y="200"/>
                      <a:pt x="409" y="210"/>
                      <a:pt x="369" y="220"/>
                    </a:cubicBezTo>
                    <a:cubicBezTo>
                      <a:pt x="309" y="230"/>
                      <a:pt x="309" y="310"/>
                      <a:pt x="299" y="349"/>
                    </a:cubicBezTo>
                    <a:cubicBezTo>
                      <a:pt x="239" y="320"/>
                      <a:pt x="210" y="320"/>
                      <a:pt x="150" y="300"/>
                    </a:cubicBezTo>
                    <a:cubicBezTo>
                      <a:pt x="140" y="310"/>
                      <a:pt x="140" y="320"/>
                      <a:pt x="140" y="320"/>
                    </a:cubicBezTo>
                    <a:cubicBezTo>
                      <a:pt x="100" y="330"/>
                      <a:pt x="40" y="310"/>
                      <a:pt x="50" y="359"/>
                    </a:cubicBezTo>
                    <a:cubicBezTo>
                      <a:pt x="60" y="379"/>
                      <a:pt x="100" y="379"/>
                      <a:pt x="110" y="379"/>
                    </a:cubicBezTo>
                    <a:cubicBezTo>
                      <a:pt x="100" y="419"/>
                      <a:pt x="70" y="419"/>
                      <a:pt x="60" y="449"/>
                    </a:cubicBezTo>
                    <a:lnTo>
                      <a:pt x="50" y="449"/>
                    </a:lnTo>
                    <a:cubicBezTo>
                      <a:pt x="40" y="419"/>
                      <a:pt x="20" y="379"/>
                      <a:pt x="40" y="369"/>
                    </a:cubicBezTo>
                    <a:cubicBezTo>
                      <a:pt x="40" y="359"/>
                      <a:pt x="10" y="359"/>
                      <a:pt x="0" y="349"/>
                    </a:cubicBezTo>
                    <a:cubicBezTo>
                      <a:pt x="0" y="310"/>
                      <a:pt x="40" y="280"/>
                      <a:pt x="40" y="260"/>
                    </a:cubicBezTo>
                    <a:cubicBezTo>
                      <a:pt x="40" y="250"/>
                      <a:pt x="20" y="250"/>
                      <a:pt x="20" y="230"/>
                    </a:cubicBezTo>
                    <a:cubicBezTo>
                      <a:pt x="40" y="230"/>
                      <a:pt x="40" y="250"/>
                      <a:pt x="50" y="250"/>
                    </a:cubicBezTo>
                    <a:cubicBezTo>
                      <a:pt x="50" y="260"/>
                      <a:pt x="40" y="260"/>
                      <a:pt x="40" y="2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7" name="Google Shape;3037;p38"/>
              <p:cNvSpPr/>
              <p:nvPr/>
            </p:nvSpPr>
            <p:spPr>
              <a:xfrm>
                <a:off x="5739752" y="2760657"/>
                <a:ext cx="6544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71" h="91" extrusionOk="0">
                    <a:moveTo>
                      <a:pt x="51" y="0"/>
                    </a:moveTo>
                    <a:lnTo>
                      <a:pt x="51" y="0"/>
                    </a:lnTo>
                    <a:cubicBezTo>
                      <a:pt x="71" y="30"/>
                      <a:pt x="41" y="90"/>
                      <a:pt x="21" y="90"/>
                    </a:cubicBezTo>
                    <a:cubicBezTo>
                      <a:pt x="1" y="90"/>
                      <a:pt x="1" y="80"/>
                      <a:pt x="1" y="70"/>
                    </a:cubicBezTo>
                    <a:cubicBezTo>
                      <a:pt x="1" y="40"/>
                      <a:pt x="31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8" name="Google Shape;3038;p38"/>
              <p:cNvSpPr/>
              <p:nvPr/>
            </p:nvSpPr>
            <p:spPr>
              <a:xfrm>
                <a:off x="5751734" y="2745910"/>
                <a:ext cx="9309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1" extrusionOk="0">
                    <a:moveTo>
                      <a:pt x="100" y="31"/>
                    </a:moveTo>
                    <a:cubicBezTo>
                      <a:pt x="40" y="41"/>
                      <a:pt x="50" y="101"/>
                      <a:pt x="10" y="111"/>
                    </a:cubicBezTo>
                    <a:cubicBezTo>
                      <a:pt x="10" y="111"/>
                      <a:pt x="1" y="101"/>
                      <a:pt x="10" y="101"/>
                    </a:cubicBezTo>
                    <a:cubicBezTo>
                      <a:pt x="10" y="101"/>
                      <a:pt x="20" y="31"/>
                      <a:pt x="60" y="11"/>
                    </a:cubicBezTo>
                    <a:cubicBezTo>
                      <a:pt x="70" y="11"/>
                      <a:pt x="100" y="11"/>
                      <a:pt x="100" y="1"/>
                    </a:cubicBezTo>
                    <a:cubicBezTo>
                      <a:pt x="90" y="11"/>
                      <a:pt x="100" y="31"/>
                      <a:pt x="100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9" name="Google Shape;3039;p38"/>
              <p:cNvSpPr/>
              <p:nvPr/>
            </p:nvSpPr>
            <p:spPr>
              <a:xfrm>
                <a:off x="5766389" y="2735863"/>
                <a:ext cx="5622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71" extrusionOk="0">
                    <a:moveTo>
                      <a:pt x="11" y="50"/>
                    </a:moveTo>
                    <a:cubicBezTo>
                      <a:pt x="31" y="50"/>
                      <a:pt x="11" y="40"/>
                      <a:pt x="11" y="20"/>
                    </a:cubicBezTo>
                    <a:cubicBezTo>
                      <a:pt x="11" y="0"/>
                      <a:pt x="51" y="0"/>
                      <a:pt x="61" y="0"/>
                    </a:cubicBezTo>
                    <a:cubicBezTo>
                      <a:pt x="61" y="20"/>
                      <a:pt x="51" y="60"/>
                      <a:pt x="31" y="70"/>
                    </a:cubicBezTo>
                    <a:cubicBezTo>
                      <a:pt x="11" y="70"/>
                      <a:pt x="1" y="50"/>
                      <a:pt x="11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0" name="Google Shape;3040;p38"/>
              <p:cNvSpPr/>
              <p:nvPr/>
            </p:nvSpPr>
            <p:spPr>
              <a:xfrm>
                <a:off x="5682790" y="2659546"/>
                <a:ext cx="36868" cy="91064"/>
              </a:xfrm>
              <a:custGeom>
                <a:avLst/>
                <a:gdLst/>
                <a:ahLst/>
                <a:cxnLst/>
                <a:rect l="l" t="t" r="r" b="b"/>
                <a:pathLst>
                  <a:path w="400" h="988" extrusionOk="0">
                    <a:moveTo>
                      <a:pt x="300" y="579"/>
                    </a:moveTo>
                    <a:cubicBezTo>
                      <a:pt x="240" y="589"/>
                      <a:pt x="250" y="699"/>
                      <a:pt x="260" y="778"/>
                    </a:cubicBezTo>
                    <a:cubicBezTo>
                      <a:pt x="270" y="848"/>
                      <a:pt x="360" y="868"/>
                      <a:pt x="400" y="918"/>
                    </a:cubicBezTo>
                    <a:lnTo>
                      <a:pt x="390" y="918"/>
                    </a:lnTo>
                    <a:cubicBezTo>
                      <a:pt x="370" y="928"/>
                      <a:pt x="350" y="898"/>
                      <a:pt x="350" y="888"/>
                    </a:cubicBezTo>
                    <a:cubicBezTo>
                      <a:pt x="340" y="888"/>
                      <a:pt x="320" y="888"/>
                      <a:pt x="310" y="898"/>
                    </a:cubicBezTo>
                    <a:cubicBezTo>
                      <a:pt x="290" y="908"/>
                      <a:pt x="300" y="978"/>
                      <a:pt x="260" y="988"/>
                    </a:cubicBezTo>
                    <a:cubicBezTo>
                      <a:pt x="250" y="988"/>
                      <a:pt x="240" y="918"/>
                      <a:pt x="240" y="898"/>
                    </a:cubicBezTo>
                    <a:cubicBezTo>
                      <a:pt x="220" y="838"/>
                      <a:pt x="220" y="798"/>
                      <a:pt x="210" y="749"/>
                    </a:cubicBezTo>
                    <a:cubicBezTo>
                      <a:pt x="200" y="699"/>
                      <a:pt x="170" y="699"/>
                      <a:pt x="160" y="659"/>
                    </a:cubicBezTo>
                    <a:cubicBezTo>
                      <a:pt x="150" y="609"/>
                      <a:pt x="160" y="599"/>
                      <a:pt x="150" y="559"/>
                    </a:cubicBezTo>
                    <a:cubicBezTo>
                      <a:pt x="121" y="479"/>
                      <a:pt x="111" y="450"/>
                      <a:pt x="101" y="380"/>
                    </a:cubicBezTo>
                    <a:cubicBezTo>
                      <a:pt x="91" y="330"/>
                      <a:pt x="31" y="310"/>
                      <a:pt x="21" y="280"/>
                    </a:cubicBezTo>
                    <a:cubicBezTo>
                      <a:pt x="11" y="210"/>
                      <a:pt x="1" y="131"/>
                      <a:pt x="31" y="101"/>
                    </a:cubicBezTo>
                    <a:cubicBezTo>
                      <a:pt x="21" y="91"/>
                      <a:pt x="31" y="81"/>
                      <a:pt x="31" y="61"/>
                    </a:cubicBezTo>
                    <a:cubicBezTo>
                      <a:pt x="21" y="41"/>
                      <a:pt x="21" y="31"/>
                      <a:pt x="21" y="1"/>
                    </a:cubicBezTo>
                    <a:lnTo>
                      <a:pt x="51" y="1"/>
                    </a:lnTo>
                    <a:cubicBezTo>
                      <a:pt x="61" y="61"/>
                      <a:pt x="101" y="101"/>
                      <a:pt x="121" y="141"/>
                    </a:cubicBezTo>
                    <a:cubicBezTo>
                      <a:pt x="130" y="180"/>
                      <a:pt x="121" y="210"/>
                      <a:pt x="160" y="250"/>
                    </a:cubicBezTo>
                    <a:cubicBezTo>
                      <a:pt x="160" y="280"/>
                      <a:pt x="170" y="300"/>
                      <a:pt x="170" y="330"/>
                    </a:cubicBezTo>
                    <a:cubicBezTo>
                      <a:pt x="170" y="350"/>
                      <a:pt x="210" y="390"/>
                      <a:pt x="220" y="400"/>
                    </a:cubicBezTo>
                    <a:cubicBezTo>
                      <a:pt x="270" y="479"/>
                      <a:pt x="320" y="529"/>
                      <a:pt x="360" y="599"/>
                    </a:cubicBezTo>
                    <a:cubicBezTo>
                      <a:pt x="350" y="589"/>
                      <a:pt x="320" y="579"/>
                      <a:pt x="300" y="5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1" name="Google Shape;3041;p38"/>
              <p:cNvSpPr/>
              <p:nvPr/>
            </p:nvSpPr>
            <p:spPr>
              <a:xfrm>
                <a:off x="5141656" y="2393173"/>
                <a:ext cx="834323" cy="515507"/>
              </a:xfrm>
              <a:custGeom>
                <a:avLst/>
                <a:gdLst/>
                <a:ahLst/>
                <a:cxnLst/>
                <a:rect l="l" t="t" r="r" b="b"/>
                <a:pathLst>
                  <a:path w="9052" h="5593" extrusionOk="0">
                    <a:moveTo>
                      <a:pt x="5314" y="4436"/>
                    </a:moveTo>
                    <a:cubicBezTo>
                      <a:pt x="5314" y="4436"/>
                      <a:pt x="5423" y="4456"/>
                      <a:pt x="5523" y="4426"/>
                    </a:cubicBezTo>
                    <a:cubicBezTo>
                      <a:pt x="5683" y="4386"/>
                      <a:pt x="5742" y="3987"/>
                      <a:pt x="5822" y="3828"/>
                    </a:cubicBezTo>
                    <a:cubicBezTo>
                      <a:pt x="5862" y="3768"/>
                      <a:pt x="5892" y="3659"/>
                      <a:pt x="5892" y="3569"/>
                    </a:cubicBezTo>
                    <a:cubicBezTo>
                      <a:pt x="5892" y="3469"/>
                      <a:pt x="5832" y="3419"/>
                      <a:pt x="5862" y="3320"/>
                    </a:cubicBezTo>
                    <a:cubicBezTo>
                      <a:pt x="5862" y="3280"/>
                      <a:pt x="5872" y="3210"/>
                      <a:pt x="5862" y="3130"/>
                    </a:cubicBezTo>
                    <a:cubicBezTo>
                      <a:pt x="5832" y="3040"/>
                      <a:pt x="5673" y="2911"/>
                      <a:pt x="5633" y="2971"/>
                    </a:cubicBezTo>
                    <a:cubicBezTo>
                      <a:pt x="5493" y="3140"/>
                      <a:pt x="5364" y="2941"/>
                      <a:pt x="5344" y="2931"/>
                    </a:cubicBezTo>
                    <a:cubicBezTo>
                      <a:pt x="5324" y="2841"/>
                      <a:pt x="5443" y="2712"/>
                      <a:pt x="5483" y="2632"/>
                    </a:cubicBezTo>
                    <a:cubicBezTo>
                      <a:pt x="5543" y="2522"/>
                      <a:pt x="5613" y="2333"/>
                      <a:pt x="5722" y="2273"/>
                    </a:cubicBezTo>
                    <a:cubicBezTo>
                      <a:pt x="5822" y="2223"/>
                      <a:pt x="6141" y="2113"/>
                      <a:pt x="6231" y="2094"/>
                    </a:cubicBezTo>
                    <a:cubicBezTo>
                      <a:pt x="6340" y="2074"/>
                      <a:pt x="6410" y="2123"/>
                      <a:pt x="6480" y="2113"/>
                    </a:cubicBezTo>
                    <a:cubicBezTo>
                      <a:pt x="6520" y="2094"/>
                      <a:pt x="6540" y="2094"/>
                      <a:pt x="6639" y="2074"/>
                    </a:cubicBezTo>
                    <a:cubicBezTo>
                      <a:pt x="6620" y="1864"/>
                      <a:pt x="6669" y="1725"/>
                      <a:pt x="6859" y="1675"/>
                    </a:cubicBezTo>
                    <a:cubicBezTo>
                      <a:pt x="6909" y="1665"/>
                      <a:pt x="6919" y="1645"/>
                      <a:pt x="7018" y="1635"/>
                    </a:cubicBezTo>
                    <a:cubicBezTo>
                      <a:pt x="6978" y="1685"/>
                      <a:pt x="7058" y="1964"/>
                      <a:pt x="7208" y="1475"/>
                    </a:cubicBezTo>
                    <a:cubicBezTo>
                      <a:pt x="7228" y="1466"/>
                      <a:pt x="7387" y="1495"/>
                      <a:pt x="7238" y="1695"/>
                    </a:cubicBezTo>
                    <a:cubicBezTo>
                      <a:pt x="7178" y="1775"/>
                      <a:pt x="7108" y="1765"/>
                      <a:pt x="7078" y="1844"/>
                    </a:cubicBezTo>
                    <a:cubicBezTo>
                      <a:pt x="7058" y="1964"/>
                      <a:pt x="7028" y="2084"/>
                      <a:pt x="6968" y="2163"/>
                    </a:cubicBezTo>
                    <a:cubicBezTo>
                      <a:pt x="6919" y="2223"/>
                      <a:pt x="6839" y="2313"/>
                      <a:pt x="6879" y="2442"/>
                    </a:cubicBezTo>
                    <a:cubicBezTo>
                      <a:pt x="6919" y="2562"/>
                      <a:pt x="7068" y="2931"/>
                      <a:pt x="7168" y="2981"/>
                    </a:cubicBezTo>
                    <a:cubicBezTo>
                      <a:pt x="7208" y="2871"/>
                      <a:pt x="7178" y="2692"/>
                      <a:pt x="7287" y="2642"/>
                    </a:cubicBezTo>
                    <a:cubicBezTo>
                      <a:pt x="7238" y="2562"/>
                      <a:pt x="7367" y="2522"/>
                      <a:pt x="7337" y="2442"/>
                    </a:cubicBezTo>
                    <a:cubicBezTo>
                      <a:pt x="7307" y="2343"/>
                      <a:pt x="7407" y="2293"/>
                      <a:pt x="7377" y="2233"/>
                    </a:cubicBezTo>
                    <a:cubicBezTo>
                      <a:pt x="7367" y="2193"/>
                      <a:pt x="7327" y="2163"/>
                      <a:pt x="7327" y="2094"/>
                    </a:cubicBezTo>
                    <a:cubicBezTo>
                      <a:pt x="7377" y="1515"/>
                      <a:pt x="7666" y="1765"/>
                      <a:pt x="7756" y="1735"/>
                    </a:cubicBezTo>
                    <a:cubicBezTo>
                      <a:pt x="7985" y="1685"/>
                      <a:pt x="8035" y="1286"/>
                      <a:pt x="8254" y="1236"/>
                    </a:cubicBezTo>
                    <a:cubicBezTo>
                      <a:pt x="8633" y="1137"/>
                      <a:pt x="8264" y="1037"/>
                      <a:pt x="8254" y="987"/>
                    </a:cubicBezTo>
                    <a:cubicBezTo>
                      <a:pt x="8204" y="848"/>
                      <a:pt x="8364" y="838"/>
                      <a:pt x="8374" y="768"/>
                    </a:cubicBezTo>
                    <a:cubicBezTo>
                      <a:pt x="8374" y="728"/>
                      <a:pt x="8324" y="648"/>
                      <a:pt x="8374" y="638"/>
                    </a:cubicBezTo>
                    <a:cubicBezTo>
                      <a:pt x="8533" y="598"/>
                      <a:pt x="8773" y="838"/>
                      <a:pt x="8882" y="798"/>
                    </a:cubicBezTo>
                    <a:cubicBezTo>
                      <a:pt x="8932" y="788"/>
                      <a:pt x="8892" y="678"/>
                      <a:pt x="8922" y="628"/>
                    </a:cubicBezTo>
                    <a:cubicBezTo>
                      <a:pt x="8932" y="548"/>
                      <a:pt x="8982" y="548"/>
                      <a:pt x="9052" y="499"/>
                    </a:cubicBezTo>
                    <a:cubicBezTo>
                      <a:pt x="8892" y="379"/>
                      <a:pt x="8563" y="369"/>
                      <a:pt x="8374" y="289"/>
                    </a:cubicBezTo>
                    <a:cubicBezTo>
                      <a:pt x="8125" y="190"/>
                      <a:pt x="7806" y="100"/>
                      <a:pt x="7497" y="180"/>
                    </a:cubicBezTo>
                    <a:cubicBezTo>
                      <a:pt x="7417" y="200"/>
                      <a:pt x="7367" y="229"/>
                      <a:pt x="7387" y="259"/>
                    </a:cubicBezTo>
                    <a:cubicBezTo>
                      <a:pt x="7576" y="548"/>
                      <a:pt x="7267" y="289"/>
                      <a:pt x="7218" y="299"/>
                    </a:cubicBezTo>
                    <a:cubicBezTo>
                      <a:pt x="7018" y="339"/>
                      <a:pt x="6819" y="389"/>
                      <a:pt x="6620" y="429"/>
                    </a:cubicBezTo>
                    <a:cubicBezTo>
                      <a:pt x="6530" y="279"/>
                      <a:pt x="6420" y="239"/>
                      <a:pt x="6241" y="279"/>
                    </a:cubicBezTo>
                    <a:cubicBezTo>
                      <a:pt x="6141" y="299"/>
                      <a:pt x="6001" y="379"/>
                      <a:pt x="5932" y="329"/>
                    </a:cubicBezTo>
                    <a:cubicBezTo>
                      <a:pt x="5852" y="289"/>
                      <a:pt x="5842" y="210"/>
                      <a:pt x="5752" y="200"/>
                    </a:cubicBezTo>
                    <a:cubicBezTo>
                      <a:pt x="5573" y="180"/>
                      <a:pt x="5393" y="180"/>
                      <a:pt x="5184" y="210"/>
                    </a:cubicBezTo>
                    <a:cubicBezTo>
                      <a:pt x="4975" y="259"/>
                      <a:pt x="4985" y="399"/>
                      <a:pt x="4995" y="529"/>
                    </a:cubicBezTo>
                    <a:cubicBezTo>
                      <a:pt x="4795" y="578"/>
                      <a:pt x="4696" y="588"/>
                      <a:pt x="4576" y="628"/>
                    </a:cubicBezTo>
                    <a:cubicBezTo>
                      <a:pt x="4496" y="638"/>
                      <a:pt x="4456" y="578"/>
                      <a:pt x="4377" y="588"/>
                    </a:cubicBezTo>
                    <a:cubicBezTo>
                      <a:pt x="4377" y="638"/>
                      <a:pt x="4387" y="738"/>
                      <a:pt x="4337" y="738"/>
                    </a:cubicBezTo>
                    <a:cubicBezTo>
                      <a:pt x="4227" y="758"/>
                      <a:pt x="4137" y="608"/>
                      <a:pt x="4108" y="529"/>
                    </a:cubicBezTo>
                    <a:cubicBezTo>
                      <a:pt x="4098" y="499"/>
                      <a:pt x="4287" y="299"/>
                      <a:pt x="3709" y="359"/>
                    </a:cubicBezTo>
                    <a:cubicBezTo>
                      <a:pt x="3649" y="379"/>
                      <a:pt x="3609" y="419"/>
                      <a:pt x="3639" y="509"/>
                    </a:cubicBezTo>
                    <a:cubicBezTo>
                      <a:pt x="3539" y="538"/>
                      <a:pt x="3440" y="568"/>
                      <a:pt x="3340" y="578"/>
                    </a:cubicBezTo>
                    <a:cubicBezTo>
                      <a:pt x="3240" y="568"/>
                      <a:pt x="2762" y="608"/>
                      <a:pt x="2682" y="509"/>
                    </a:cubicBezTo>
                    <a:cubicBezTo>
                      <a:pt x="2393" y="927"/>
                      <a:pt x="2433" y="698"/>
                      <a:pt x="2433" y="698"/>
                    </a:cubicBezTo>
                    <a:cubicBezTo>
                      <a:pt x="2493" y="568"/>
                      <a:pt x="3240" y="130"/>
                      <a:pt x="2543" y="90"/>
                    </a:cubicBezTo>
                    <a:cubicBezTo>
                      <a:pt x="2443" y="110"/>
                      <a:pt x="2353" y="140"/>
                      <a:pt x="2263" y="150"/>
                    </a:cubicBezTo>
                    <a:cubicBezTo>
                      <a:pt x="2214" y="60"/>
                      <a:pt x="2144" y="0"/>
                      <a:pt x="2034" y="30"/>
                    </a:cubicBezTo>
                    <a:cubicBezTo>
                      <a:pt x="1895" y="50"/>
                      <a:pt x="1855" y="190"/>
                      <a:pt x="1795" y="279"/>
                    </a:cubicBezTo>
                    <a:cubicBezTo>
                      <a:pt x="1755" y="339"/>
                      <a:pt x="1436" y="578"/>
                      <a:pt x="1436" y="429"/>
                    </a:cubicBezTo>
                    <a:cubicBezTo>
                      <a:pt x="1356" y="479"/>
                      <a:pt x="968" y="588"/>
                      <a:pt x="798" y="838"/>
                    </a:cubicBezTo>
                    <a:cubicBezTo>
                      <a:pt x="758" y="887"/>
                      <a:pt x="768" y="1027"/>
                      <a:pt x="708" y="1037"/>
                    </a:cubicBezTo>
                    <a:cubicBezTo>
                      <a:pt x="619" y="1057"/>
                      <a:pt x="260" y="1097"/>
                      <a:pt x="300" y="1276"/>
                    </a:cubicBezTo>
                    <a:cubicBezTo>
                      <a:pt x="300" y="1306"/>
                      <a:pt x="340" y="1336"/>
                      <a:pt x="360" y="1386"/>
                    </a:cubicBezTo>
                    <a:cubicBezTo>
                      <a:pt x="310" y="1446"/>
                      <a:pt x="270" y="1396"/>
                      <a:pt x="90" y="1446"/>
                    </a:cubicBezTo>
                    <a:cubicBezTo>
                      <a:pt x="51" y="1525"/>
                      <a:pt x="21" y="1565"/>
                      <a:pt x="1" y="1575"/>
                    </a:cubicBezTo>
                    <a:cubicBezTo>
                      <a:pt x="190" y="2921"/>
                      <a:pt x="370" y="4267"/>
                      <a:pt x="559" y="5592"/>
                    </a:cubicBezTo>
                    <a:cubicBezTo>
                      <a:pt x="808" y="5523"/>
                      <a:pt x="948" y="5333"/>
                      <a:pt x="898" y="5024"/>
                    </a:cubicBezTo>
                    <a:cubicBezTo>
                      <a:pt x="1047" y="4974"/>
                      <a:pt x="1017" y="4775"/>
                      <a:pt x="1117" y="4775"/>
                    </a:cubicBezTo>
                    <a:cubicBezTo>
                      <a:pt x="1366" y="4745"/>
                      <a:pt x="1247" y="4596"/>
                      <a:pt x="1287" y="4556"/>
                    </a:cubicBezTo>
                    <a:cubicBezTo>
                      <a:pt x="1386" y="4416"/>
                      <a:pt x="1566" y="4376"/>
                      <a:pt x="1695" y="4247"/>
                    </a:cubicBezTo>
                    <a:cubicBezTo>
                      <a:pt x="1715" y="4237"/>
                      <a:pt x="1755" y="4167"/>
                      <a:pt x="1805" y="4157"/>
                    </a:cubicBezTo>
                    <a:cubicBezTo>
                      <a:pt x="1885" y="4137"/>
                      <a:pt x="2034" y="4207"/>
                      <a:pt x="2144" y="4177"/>
                    </a:cubicBezTo>
                    <a:cubicBezTo>
                      <a:pt x="2313" y="4137"/>
                      <a:pt x="2234" y="3918"/>
                      <a:pt x="2333" y="3888"/>
                    </a:cubicBezTo>
                    <a:cubicBezTo>
                      <a:pt x="2393" y="3878"/>
                      <a:pt x="2582" y="3878"/>
                      <a:pt x="2602" y="3918"/>
                    </a:cubicBezTo>
                    <a:cubicBezTo>
                      <a:pt x="2712" y="4107"/>
                      <a:pt x="2812" y="3968"/>
                      <a:pt x="2891" y="3958"/>
                    </a:cubicBezTo>
                    <a:cubicBezTo>
                      <a:pt x="3081" y="3918"/>
                      <a:pt x="3161" y="4067"/>
                      <a:pt x="3350" y="4017"/>
                    </a:cubicBezTo>
                    <a:cubicBezTo>
                      <a:pt x="3509" y="3977"/>
                      <a:pt x="3689" y="3778"/>
                      <a:pt x="3928" y="3818"/>
                    </a:cubicBezTo>
                    <a:cubicBezTo>
                      <a:pt x="4237" y="3878"/>
                      <a:pt x="3978" y="3379"/>
                      <a:pt x="4337" y="3310"/>
                    </a:cubicBezTo>
                    <a:cubicBezTo>
                      <a:pt x="4596" y="3260"/>
                      <a:pt x="4636" y="3479"/>
                      <a:pt x="4785" y="3629"/>
                    </a:cubicBezTo>
                    <a:cubicBezTo>
                      <a:pt x="4835" y="3688"/>
                      <a:pt x="4975" y="3668"/>
                      <a:pt x="5035" y="3708"/>
                    </a:cubicBezTo>
                    <a:cubicBezTo>
                      <a:pt x="5084" y="3728"/>
                      <a:pt x="5144" y="3838"/>
                      <a:pt x="5234" y="3828"/>
                    </a:cubicBezTo>
                    <a:cubicBezTo>
                      <a:pt x="5334" y="3808"/>
                      <a:pt x="5324" y="3718"/>
                      <a:pt x="5443" y="3688"/>
                    </a:cubicBezTo>
                    <a:cubicBezTo>
                      <a:pt x="5453" y="3718"/>
                      <a:pt x="5453" y="3738"/>
                      <a:pt x="5473" y="3768"/>
                    </a:cubicBezTo>
                    <a:cubicBezTo>
                      <a:pt x="5423" y="3858"/>
                      <a:pt x="5443" y="4017"/>
                      <a:pt x="5383" y="4077"/>
                    </a:cubicBezTo>
                    <a:cubicBezTo>
                      <a:pt x="5324" y="4127"/>
                      <a:pt x="5204" y="4167"/>
                      <a:pt x="5254" y="4187"/>
                    </a:cubicBezTo>
                    <a:cubicBezTo>
                      <a:pt x="5393" y="4277"/>
                      <a:pt x="5314" y="4436"/>
                      <a:pt x="5314" y="4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2" name="Google Shape;3042;p38"/>
              <p:cNvSpPr/>
              <p:nvPr/>
            </p:nvSpPr>
            <p:spPr>
              <a:xfrm>
                <a:off x="5196774" y="2696322"/>
                <a:ext cx="453108" cy="34831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3779" extrusionOk="0">
                    <a:moveTo>
                      <a:pt x="4028" y="2283"/>
                    </a:moveTo>
                    <a:lnTo>
                      <a:pt x="4028" y="2283"/>
                    </a:lnTo>
                    <a:cubicBezTo>
                      <a:pt x="4028" y="2283"/>
                      <a:pt x="3998" y="2234"/>
                      <a:pt x="4018" y="2224"/>
                    </a:cubicBezTo>
                    <a:cubicBezTo>
                      <a:pt x="3988" y="2224"/>
                      <a:pt x="3918" y="2214"/>
                      <a:pt x="3918" y="2164"/>
                    </a:cubicBezTo>
                    <a:cubicBezTo>
                      <a:pt x="3898" y="2124"/>
                      <a:pt x="3948" y="2114"/>
                      <a:pt x="3968" y="2074"/>
                    </a:cubicBezTo>
                    <a:cubicBezTo>
                      <a:pt x="3968" y="1984"/>
                      <a:pt x="4098" y="1954"/>
                      <a:pt x="4138" y="1885"/>
                    </a:cubicBezTo>
                    <a:cubicBezTo>
                      <a:pt x="4098" y="1865"/>
                      <a:pt x="4078" y="1895"/>
                      <a:pt x="4028" y="1885"/>
                    </a:cubicBezTo>
                    <a:cubicBezTo>
                      <a:pt x="3998" y="1875"/>
                      <a:pt x="3978" y="1865"/>
                      <a:pt x="3948" y="1865"/>
                    </a:cubicBezTo>
                    <a:cubicBezTo>
                      <a:pt x="3928" y="1865"/>
                      <a:pt x="3938" y="1935"/>
                      <a:pt x="3928" y="1935"/>
                    </a:cubicBezTo>
                    <a:cubicBezTo>
                      <a:pt x="3898" y="1935"/>
                      <a:pt x="3878" y="1954"/>
                      <a:pt x="3848" y="1944"/>
                    </a:cubicBezTo>
                    <a:cubicBezTo>
                      <a:pt x="3819" y="1935"/>
                      <a:pt x="3819" y="1895"/>
                      <a:pt x="3779" y="1875"/>
                    </a:cubicBezTo>
                    <a:cubicBezTo>
                      <a:pt x="3769" y="1865"/>
                      <a:pt x="3719" y="1865"/>
                      <a:pt x="3699" y="1835"/>
                    </a:cubicBezTo>
                    <a:cubicBezTo>
                      <a:pt x="3689" y="1775"/>
                      <a:pt x="3789" y="1775"/>
                      <a:pt x="3819" y="1735"/>
                    </a:cubicBezTo>
                    <a:cubicBezTo>
                      <a:pt x="3848" y="1695"/>
                      <a:pt x="3898" y="1635"/>
                      <a:pt x="3918" y="1596"/>
                    </a:cubicBezTo>
                    <a:cubicBezTo>
                      <a:pt x="3918" y="1586"/>
                      <a:pt x="3928" y="1546"/>
                      <a:pt x="3968" y="1546"/>
                    </a:cubicBezTo>
                    <a:cubicBezTo>
                      <a:pt x="3988" y="1536"/>
                      <a:pt x="4028" y="1576"/>
                      <a:pt x="4028" y="1596"/>
                    </a:cubicBezTo>
                    <a:cubicBezTo>
                      <a:pt x="4038" y="1645"/>
                      <a:pt x="3988" y="1685"/>
                      <a:pt x="3998" y="1735"/>
                    </a:cubicBezTo>
                    <a:cubicBezTo>
                      <a:pt x="4088" y="1725"/>
                      <a:pt x="4128" y="1616"/>
                      <a:pt x="4227" y="1586"/>
                    </a:cubicBezTo>
                    <a:cubicBezTo>
                      <a:pt x="4267" y="1576"/>
                      <a:pt x="4287" y="1616"/>
                      <a:pt x="4337" y="1596"/>
                    </a:cubicBezTo>
                    <a:cubicBezTo>
                      <a:pt x="4337" y="1635"/>
                      <a:pt x="4347" y="1625"/>
                      <a:pt x="4347" y="1655"/>
                    </a:cubicBezTo>
                    <a:cubicBezTo>
                      <a:pt x="4347" y="1685"/>
                      <a:pt x="4327" y="1695"/>
                      <a:pt x="4337" y="1735"/>
                    </a:cubicBezTo>
                    <a:cubicBezTo>
                      <a:pt x="4337" y="1745"/>
                      <a:pt x="4367" y="1785"/>
                      <a:pt x="4377" y="1785"/>
                    </a:cubicBezTo>
                    <a:cubicBezTo>
                      <a:pt x="4387" y="1785"/>
                      <a:pt x="4387" y="1755"/>
                      <a:pt x="4417" y="1755"/>
                    </a:cubicBezTo>
                    <a:cubicBezTo>
                      <a:pt x="4447" y="1745"/>
                      <a:pt x="4496" y="1775"/>
                      <a:pt x="4516" y="1805"/>
                    </a:cubicBezTo>
                    <a:cubicBezTo>
                      <a:pt x="4526" y="1835"/>
                      <a:pt x="4496" y="1865"/>
                      <a:pt x="4476" y="1865"/>
                    </a:cubicBezTo>
                    <a:cubicBezTo>
                      <a:pt x="4476" y="1875"/>
                      <a:pt x="4486" y="1885"/>
                      <a:pt x="4486" y="1885"/>
                    </a:cubicBezTo>
                    <a:cubicBezTo>
                      <a:pt x="4496" y="1895"/>
                      <a:pt x="4496" y="1895"/>
                      <a:pt x="4526" y="1895"/>
                    </a:cubicBezTo>
                    <a:cubicBezTo>
                      <a:pt x="4526" y="1905"/>
                      <a:pt x="4546" y="1925"/>
                      <a:pt x="4546" y="1944"/>
                    </a:cubicBezTo>
                    <a:cubicBezTo>
                      <a:pt x="4546" y="1954"/>
                      <a:pt x="4536" y="1994"/>
                      <a:pt x="4536" y="2024"/>
                    </a:cubicBezTo>
                    <a:cubicBezTo>
                      <a:pt x="4546" y="2034"/>
                      <a:pt x="4546" y="2044"/>
                      <a:pt x="4566" y="2044"/>
                    </a:cubicBezTo>
                    <a:cubicBezTo>
                      <a:pt x="4566" y="2054"/>
                      <a:pt x="4546" y="2074"/>
                      <a:pt x="4546" y="2094"/>
                    </a:cubicBezTo>
                    <a:cubicBezTo>
                      <a:pt x="4566" y="2094"/>
                      <a:pt x="4586" y="2094"/>
                      <a:pt x="4596" y="2084"/>
                    </a:cubicBezTo>
                    <a:cubicBezTo>
                      <a:pt x="4616" y="2064"/>
                      <a:pt x="4616" y="2064"/>
                      <a:pt x="4666" y="2044"/>
                    </a:cubicBezTo>
                    <a:cubicBezTo>
                      <a:pt x="4646" y="2024"/>
                      <a:pt x="4726" y="1994"/>
                      <a:pt x="4736" y="1984"/>
                    </a:cubicBezTo>
                    <a:cubicBezTo>
                      <a:pt x="4775" y="1964"/>
                      <a:pt x="4785" y="1925"/>
                      <a:pt x="4766" y="1865"/>
                    </a:cubicBezTo>
                    <a:cubicBezTo>
                      <a:pt x="4736" y="1735"/>
                      <a:pt x="4676" y="1675"/>
                      <a:pt x="4586" y="1625"/>
                    </a:cubicBezTo>
                    <a:cubicBezTo>
                      <a:pt x="4546" y="1596"/>
                      <a:pt x="4516" y="1576"/>
                      <a:pt x="4516" y="1526"/>
                    </a:cubicBezTo>
                    <a:cubicBezTo>
                      <a:pt x="4546" y="1516"/>
                      <a:pt x="4576" y="1486"/>
                      <a:pt x="4586" y="1466"/>
                    </a:cubicBezTo>
                    <a:cubicBezTo>
                      <a:pt x="4596" y="1436"/>
                      <a:pt x="4646" y="1396"/>
                      <a:pt x="4646" y="1366"/>
                    </a:cubicBezTo>
                    <a:cubicBezTo>
                      <a:pt x="4666" y="1277"/>
                      <a:pt x="4676" y="1217"/>
                      <a:pt x="4736" y="1137"/>
                    </a:cubicBezTo>
                    <a:cubicBezTo>
                      <a:pt x="4736" y="1137"/>
                      <a:pt x="4815" y="978"/>
                      <a:pt x="4696" y="938"/>
                    </a:cubicBezTo>
                    <a:cubicBezTo>
                      <a:pt x="4646" y="918"/>
                      <a:pt x="4775" y="888"/>
                      <a:pt x="4825" y="828"/>
                    </a:cubicBezTo>
                    <a:cubicBezTo>
                      <a:pt x="4885" y="768"/>
                      <a:pt x="4865" y="589"/>
                      <a:pt x="4915" y="519"/>
                    </a:cubicBezTo>
                    <a:cubicBezTo>
                      <a:pt x="4915" y="489"/>
                      <a:pt x="4895" y="469"/>
                      <a:pt x="4885" y="439"/>
                    </a:cubicBezTo>
                    <a:cubicBezTo>
                      <a:pt x="4766" y="469"/>
                      <a:pt x="4775" y="569"/>
                      <a:pt x="4676" y="579"/>
                    </a:cubicBezTo>
                    <a:cubicBezTo>
                      <a:pt x="4596" y="589"/>
                      <a:pt x="4526" y="489"/>
                      <a:pt x="4476" y="449"/>
                    </a:cubicBezTo>
                    <a:cubicBezTo>
                      <a:pt x="4417" y="399"/>
                      <a:pt x="4277" y="429"/>
                      <a:pt x="4227" y="379"/>
                    </a:cubicBezTo>
                    <a:cubicBezTo>
                      <a:pt x="4088" y="230"/>
                      <a:pt x="4038" y="1"/>
                      <a:pt x="3779" y="51"/>
                    </a:cubicBezTo>
                    <a:cubicBezTo>
                      <a:pt x="3420" y="130"/>
                      <a:pt x="3669" y="629"/>
                      <a:pt x="3370" y="569"/>
                    </a:cubicBezTo>
                    <a:cubicBezTo>
                      <a:pt x="3141" y="529"/>
                      <a:pt x="2971" y="728"/>
                      <a:pt x="2792" y="768"/>
                    </a:cubicBezTo>
                    <a:cubicBezTo>
                      <a:pt x="2602" y="798"/>
                      <a:pt x="2523" y="669"/>
                      <a:pt x="2333" y="698"/>
                    </a:cubicBezTo>
                    <a:cubicBezTo>
                      <a:pt x="2254" y="718"/>
                      <a:pt x="2154" y="848"/>
                      <a:pt x="2044" y="669"/>
                    </a:cubicBezTo>
                    <a:cubicBezTo>
                      <a:pt x="2024" y="619"/>
                      <a:pt x="1835" y="629"/>
                      <a:pt x="1775" y="639"/>
                    </a:cubicBezTo>
                    <a:cubicBezTo>
                      <a:pt x="1675" y="669"/>
                      <a:pt x="1755" y="888"/>
                      <a:pt x="1586" y="928"/>
                    </a:cubicBezTo>
                    <a:cubicBezTo>
                      <a:pt x="1456" y="948"/>
                      <a:pt x="1327" y="888"/>
                      <a:pt x="1247" y="898"/>
                    </a:cubicBezTo>
                    <a:cubicBezTo>
                      <a:pt x="1197" y="918"/>
                      <a:pt x="1177" y="988"/>
                      <a:pt x="1137" y="998"/>
                    </a:cubicBezTo>
                    <a:cubicBezTo>
                      <a:pt x="1008" y="1127"/>
                      <a:pt x="828" y="1167"/>
                      <a:pt x="728" y="1297"/>
                    </a:cubicBezTo>
                    <a:cubicBezTo>
                      <a:pt x="689" y="1346"/>
                      <a:pt x="798" y="1516"/>
                      <a:pt x="559" y="1526"/>
                    </a:cubicBezTo>
                    <a:cubicBezTo>
                      <a:pt x="459" y="1536"/>
                      <a:pt x="489" y="1725"/>
                      <a:pt x="340" y="1775"/>
                    </a:cubicBezTo>
                    <a:cubicBezTo>
                      <a:pt x="390" y="2094"/>
                      <a:pt x="250" y="2273"/>
                      <a:pt x="1" y="2343"/>
                    </a:cubicBezTo>
                    <a:cubicBezTo>
                      <a:pt x="11" y="2483"/>
                      <a:pt x="41" y="2612"/>
                      <a:pt x="51" y="2742"/>
                    </a:cubicBezTo>
                    <a:cubicBezTo>
                      <a:pt x="61" y="2762"/>
                      <a:pt x="61" y="2782"/>
                      <a:pt x="90" y="2792"/>
                    </a:cubicBezTo>
                    <a:cubicBezTo>
                      <a:pt x="140" y="2832"/>
                      <a:pt x="180" y="2822"/>
                      <a:pt x="240" y="2832"/>
                    </a:cubicBezTo>
                    <a:cubicBezTo>
                      <a:pt x="290" y="2812"/>
                      <a:pt x="300" y="2762"/>
                      <a:pt x="360" y="2742"/>
                    </a:cubicBezTo>
                    <a:cubicBezTo>
                      <a:pt x="390" y="2732"/>
                      <a:pt x="479" y="2782"/>
                      <a:pt x="479" y="2812"/>
                    </a:cubicBezTo>
                    <a:cubicBezTo>
                      <a:pt x="489" y="2891"/>
                      <a:pt x="360" y="2891"/>
                      <a:pt x="380" y="2981"/>
                    </a:cubicBezTo>
                    <a:cubicBezTo>
                      <a:pt x="380" y="3021"/>
                      <a:pt x="429" y="3021"/>
                      <a:pt x="439" y="3041"/>
                    </a:cubicBezTo>
                    <a:cubicBezTo>
                      <a:pt x="449" y="3081"/>
                      <a:pt x="409" y="3081"/>
                      <a:pt x="380" y="3091"/>
                    </a:cubicBezTo>
                    <a:lnTo>
                      <a:pt x="380" y="3121"/>
                    </a:lnTo>
                    <a:cubicBezTo>
                      <a:pt x="399" y="3161"/>
                      <a:pt x="390" y="3181"/>
                      <a:pt x="409" y="3220"/>
                    </a:cubicBezTo>
                    <a:cubicBezTo>
                      <a:pt x="429" y="3230"/>
                      <a:pt x="449" y="3230"/>
                      <a:pt x="459" y="3230"/>
                    </a:cubicBezTo>
                    <a:cubicBezTo>
                      <a:pt x="529" y="3240"/>
                      <a:pt x="549" y="3280"/>
                      <a:pt x="599" y="3280"/>
                    </a:cubicBezTo>
                    <a:cubicBezTo>
                      <a:pt x="679" y="3280"/>
                      <a:pt x="699" y="3260"/>
                      <a:pt x="748" y="3290"/>
                    </a:cubicBezTo>
                    <a:cubicBezTo>
                      <a:pt x="788" y="3320"/>
                      <a:pt x="828" y="3310"/>
                      <a:pt x="878" y="3320"/>
                    </a:cubicBezTo>
                    <a:cubicBezTo>
                      <a:pt x="908" y="3330"/>
                      <a:pt x="908" y="3340"/>
                      <a:pt x="928" y="3370"/>
                    </a:cubicBezTo>
                    <a:cubicBezTo>
                      <a:pt x="938" y="3390"/>
                      <a:pt x="958" y="3360"/>
                      <a:pt x="978" y="3370"/>
                    </a:cubicBezTo>
                    <a:cubicBezTo>
                      <a:pt x="1027" y="3390"/>
                      <a:pt x="1057" y="3430"/>
                      <a:pt x="1137" y="3420"/>
                    </a:cubicBezTo>
                    <a:cubicBezTo>
                      <a:pt x="1177" y="3410"/>
                      <a:pt x="1207" y="3410"/>
                      <a:pt x="1277" y="3390"/>
                    </a:cubicBezTo>
                    <a:cubicBezTo>
                      <a:pt x="1297" y="3390"/>
                      <a:pt x="1307" y="3370"/>
                      <a:pt x="1327" y="3370"/>
                    </a:cubicBezTo>
                    <a:cubicBezTo>
                      <a:pt x="1336" y="3370"/>
                      <a:pt x="1356" y="3410"/>
                      <a:pt x="1376" y="3430"/>
                    </a:cubicBezTo>
                    <a:cubicBezTo>
                      <a:pt x="1406" y="3410"/>
                      <a:pt x="1426" y="3340"/>
                      <a:pt x="1496" y="3320"/>
                    </a:cubicBezTo>
                    <a:cubicBezTo>
                      <a:pt x="1556" y="3310"/>
                      <a:pt x="1606" y="3340"/>
                      <a:pt x="1655" y="3330"/>
                    </a:cubicBezTo>
                    <a:cubicBezTo>
                      <a:pt x="1705" y="3320"/>
                      <a:pt x="1785" y="3220"/>
                      <a:pt x="1825" y="3190"/>
                    </a:cubicBezTo>
                    <a:cubicBezTo>
                      <a:pt x="1835" y="3181"/>
                      <a:pt x="1835" y="3171"/>
                      <a:pt x="1845" y="3141"/>
                    </a:cubicBezTo>
                    <a:cubicBezTo>
                      <a:pt x="1875" y="3121"/>
                      <a:pt x="1905" y="3141"/>
                      <a:pt x="1955" y="3121"/>
                    </a:cubicBezTo>
                    <a:cubicBezTo>
                      <a:pt x="1974" y="3111"/>
                      <a:pt x="1974" y="3091"/>
                      <a:pt x="1984" y="3081"/>
                    </a:cubicBezTo>
                    <a:lnTo>
                      <a:pt x="1994" y="3081"/>
                    </a:lnTo>
                    <a:cubicBezTo>
                      <a:pt x="2044" y="3181"/>
                      <a:pt x="2104" y="3161"/>
                      <a:pt x="2194" y="3181"/>
                    </a:cubicBezTo>
                    <a:cubicBezTo>
                      <a:pt x="2234" y="3220"/>
                      <a:pt x="2283" y="3230"/>
                      <a:pt x="2293" y="3310"/>
                    </a:cubicBezTo>
                    <a:cubicBezTo>
                      <a:pt x="2323" y="3430"/>
                      <a:pt x="2234" y="3460"/>
                      <a:pt x="2254" y="3569"/>
                    </a:cubicBezTo>
                    <a:cubicBezTo>
                      <a:pt x="2254" y="3579"/>
                      <a:pt x="2273" y="3589"/>
                      <a:pt x="2283" y="3589"/>
                    </a:cubicBezTo>
                    <a:cubicBezTo>
                      <a:pt x="2293" y="3589"/>
                      <a:pt x="2323" y="3569"/>
                      <a:pt x="2343" y="3569"/>
                    </a:cubicBezTo>
                    <a:cubicBezTo>
                      <a:pt x="2373" y="3569"/>
                      <a:pt x="2393" y="3659"/>
                      <a:pt x="2433" y="3659"/>
                    </a:cubicBezTo>
                    <a:cubicBezTo>
                      <a:pt x="2443" y="3719"/>
                      <a:pt x="2493" y="3779"/>
                      <a:pt x="2553" y="3769"/>
                    </a:cubicBezTo>
                    <a:cubicBezTo>
                      <a:pt x="2583" y="3769"/>
                      <a:pt x="2592" y="3759"/>
                      <a:pt x="2602" y="3759"/>
                    </a:cubicBezTo>
                    <a:lnTo>
                      <a:pt x="2622" y="3759"/>
                    </a:lnTo>
                    <a:cubicBezTo>
                      <a:pt x="2622" y="3779"/>
                      <a:pt x="2642" y="3779"/>
                      <a:pt x="2642" y="3779"/>
                    </a:cubicBezTo>
                    <a:cubicBezTo>
                      <a:pt x="2652" y="3779"/>
                      <a:pt x="2652" y="3759"/>
                      <a:pt x="2652" y="3759"/>
                    </a:cubicBezTo>
                    <a:cubicBezTo>
                      <a:pt x="2652" y="3729"/>
                      <a:pt x="2642" y="3709"/>
                      <a:pt x="2642" y="3679"/>
                    </a:cubicBezTo>
                    <a:cubicBezTo>
                      <a:pt x="2642" y="3679"/>
                      <a:pt x="2722" y="3639"/>
                      <a:pt x="2732" y="3639"/>
                    </a:cubicBezTo>
                    <a:cubicBezTo>
                      <a:pt x="2772" y="3629"/>
                      <a:pt x="2792" y="3629"/>
                      <a:pt x="2832" y="3619"/>
                    </a:cubicBezTo>
                    <a:cubicBezTo>
                      <a:pt x="2882" y="3629"/>
                      <a:pt x="2892" y="3559"/>
                      <a:pt x="2941" y="3559"/>
                    </a:cubicBezTo>
                    <a:cubicBezTo>
                      <a:pt x="2991" y="3539"/>
                      <a:pt x="3031" y="3579"/>
                      <a:pt x="3081" y="3569"/>
                    </a:cubicBezTo>
                    <a:cubicBezTo>
                      <a:pt x="3091" y="3659"/>
                      <a:pt x="3171" y="3659"/>
                      <a:pt x="3220" y="3669"/>
                    </a:cubicBezTo>
                    <a:lnTo>
                      <a:pt x="3220" y="3669"/>
                    </a:lnTo>
                    <a:cubicBezTo>
                      <a:pt x="3270" y="3679"/>
                      <a:pt x="3300" y="3659"/>
                      <a:pt x="3380" y="3679"/>
                    </a:cubicBezTo>
                    <a:cubicBezTo>
                      <a:pt x="3380" y="3689"/>
                      <a:pt x="3380" y="3759"/>
                      <a:pt x="3420" y="3759"/>
                    </a:cubicBezTo>
                    <a:cubicBezTo>
                      <a:pt x="3450" y="3739"/>
                      <a:pt x="3420" y="3699"/>
                      <a:pt x="3450" y="3679"/>
                    </a:cubicBezTo>
                    <a:cubicBezTo>
                      <a:pt x="3470" y="3659"/>
                      <a:pt x="3529" y="3629"/>
                      <a:pt x="3549" y="3619"/>
                    </a:cubicBezTo>
                    <a:cubicBezTo>
                      <a:pt x="3619" y="3579"/>
                      <a:pt x="3679" y="3579"/>
                      <a:pt x="3699" y="3529"/>
                    </a:cubicBezTo>
                    <a:cubicBezTo>
                      <a:pt x="3699" y="3529"/>
                      <a:pt x="3719" y="3470"/>
                      <a:pt x="3729" y="3470"/>
                    </a:cubicBezTo>
                    <a:cubicBezTo>
                      <a:pt x="3749" y="3460"/>
                      <a:pt x="3779" y="3480"/>
                      <a:pt x="3799" y="3480"/>
                    </a:cubicBezTo>
                    <a:cubicBezTo>
                      <a:pt x="3938" y="3450"/>
                      <a:pt x="3968" y="3360"/>
                      <a:pt x="4038" y="3290"/>
                    </a:cubicBezTo>
                    <a:cubicBezTo>
                      <a:pt x="4068" y="3280"/>
                      <a:pt x="4078" y="3260"/>
                      <a:pt x="4078" y="3230"/>
                    </a:cubicBezTo>
                    <a:cubicBezTo>
                      <a:pt x="4148" y="3220"/>
                      <a:pt x="4138" y="3091"/>
                      <a:pt x="4148" y="3031"/>
                    </a:cubicBezTo>
                    <a:cubicBezTo>
                      <a:pt x="4167" y="2991"/>
                      <a:pt x="4227" y="2842"/>
                      <a:pt x="4267" y="2832"/>
                    </a:cubicBezTo>
                    <a:cubicBezTo>
                      <a:pt x="4247" y="2772"/>
                      <a:pt x="4287" y="2722"/>
                      <a:pt x="4267" y="2632"/>
                    </a:cubicBezTo>
                    <a:cubicBezTo>
                      <a:pt x="4227" y="2493"/>
                      <a:pt x="4187" y="2463"/>
                      <a:pt x="4118" y="2383"/>
                    </a:cubicBezTo>
                    <a:cubicBezTo>
                      <a:pt x="4068" y="2333"/>
                      <a:pt x="4048" y="2293"/>
                      <a:pt x="4028" y="2283"/>
                    </a:cubicBezTo>
                    <a:cubicBezTo>
                      <a:pt x="4028" y="2293"/>
                      <a:pt x="4028" y="2283"/>
                      <a:pt x="4028" y="22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3" name="Google Shape;3043;p38"/>
              <p:cNvSpPr/>
              <p:nvPr/>
            </p:nvSpPr>
            <p:spPr>
              <a:xfrm>
                <a:off x="5871187" y="2374739"/>
                <a:ext cx="24886" cy="15761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71" extrusionOk="0">
                    <a:moveTo>
                      <a:pt x="50" y="170"/>
                    </a:moveTo>
                    <a:cubicBezTo>
                      <a:pt x="40" y="170"/>
                      <a:pt x="10" y="150"/>
                      <a:pt x="10" y="140"/>
                    </a:cubicBezTo>
                    <a:cubicBezTo>
                      <a:pt x="0" y="91"/>
                      <a:pt x="50" y="21"/>
                      <a:pt x="100" y="21"/>
                    </a:cubicBezTo>
                    <a:cubicBezTo>
                      <a:pt x="140" y="1"/>
                      <a:pt x="250" y="21"/>
                      <a:pt x="260" y="71"/>
                    </a:cubicBezTo>
                    <a:cubicBezTo>
                      <a:pt x="270" y="91"/>
                      <a:pt x="70" y="150"/>
                      <a:pt x="50" y="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4" name="Google Shape;3044;p38"/>
              <p:cNvSpPr/>
              <p:nvPr/>
            </p:nvSpPr>
            <p:spPr>
              <a:xfrm>
                <a:off x="5804087" y="2416124"/>
                <a:ext cx="12074" cy="838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91" extrusionOk="0">
                    <a:moveTo>
                      <a:pt x="100" y="80"/>
                    </a:moveTo>
                    <a:cubicBezTo>
                      <a:pt x="120" y="80"/>
                      <a:pt x="130" y="50"/>
                      <a:pt x="120" y="40"/>
                    </a:cubicBezTo>
                    <a:cubicBezTo>
                      <a:pt x="120" y="30"/>
                      <a:pt x="100" y="20"/>
                      <a:pt x="90" y="0"/>
                    </a:cubicBezTo>
                    <a:cubicBezTo>
                      <a:pt x="60" y="20"/>
                      <a:pt x="31" y="20"/>
                      <a:pt x="1" y="30"/>
                    </a:cubicBezTo>
                    <a:cubicBezTo>
                      <a:pt x="41" y="70"/>
                      <a:pt x="80" y="90"/>
                      <a:pt x="100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5" name="Google Shape;3045;p38"/>
              <p:cNvSpPr/>
              <p:nvPr/>
            </p:nvSpPr>
            <p:spPr>
              <a:xfrm>
                <a:off x="5555134" y="2378426"/>
                <a:ext cx="4701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51" h="81" extrusionOk="0">
                    <a:moveTo>
                      <a:pt x="50" y="31"/>
                    </a:moveTo>
                    <a:cubicBezTo>
                      <a:pt x="40" y="11"/>
                      <a:pt x="10" y="11"/>
                      <a:pt x="10" y="1"/>
                    </a:cubicBezTo>
                    <a:cubicBezTo>
                      <a:pt x="10" y="31"/>
                      <a:pt x="0" y="41"/>
                      <a:pt x="10" y="51"/>
                    </a:cubicBezTo>
                    <a:cubicBezTo>
                      <a:pt x="10" y="61"/>
                      <a:pt x="30" y="80"/>
                      <a:pt x="40" y="80"/>
                    </a:cubicBezTo>
                    <a:cubicBezTo>
                      <a:pt x="50" y="80"/>
                      <a:pt x="40" y="41"/>
                      <a:pt x="50" y="31"/>
                    </a:cubicBezTo>
                    <a:lnTo>
                      <a:pt x="40" y="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6" name="Google Shape;3046;p38"/>
              <p:cNvSpPr/>
              <p:nvPr/>
            </p:nvSpPr>
            <p:spPr>
              <a:xfrm>
                <a:off x="5395218" y="2434466"/>
                <a:ext cx="12074" cy="1115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21" extrusionOk="0">
                    <a:moveTo>
                      <a:pt x="130" y="71"/>
                    </a:moveTo>
                    <a:cubicBezTo>
                      <a:pt x="120" y="81"/>
                      <a:pt x="91" y="90"/>
                      <a:pt x="81" y="100"/>
                    </a:cubicBezTo>
                    <a:cubicBezTo>
                      <a:pt x="41" y="120"/>
                      <a:pt x="21" y="100"/>
                      <a:pt x="1" y="81"/>
                    </a:cubicBezTo>
                    <a:cubicBezTo>
                      <a:pt x="1" y="51"/>
                      <a:pt x="31" y="31"/>
                      <a:pt x="51" y="21"/>
                    </a:cubicBezTo>
                    <a:cubicBezTo>
                      <a:pt x="91" y="1"/>
                      <a:pt x="120" y="1"/>
                      <a:pt x="130" y="41"/>
                    </a:cubicBezTo>
                    <a:cubicBezTo>
                      <a:pt x="130" y="71"/>
                      <a:pt x="120" y="71"/>
                      <a:pt x="120" y="90"/>
                    </a:cubicBezTo>
                    <a:cubicBezTo>
                      <a:pt x="120" y="90"/>
                      <a:pt x="130" y="81"/>
                      <a:pt x="130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7" name="Google Shape;3047;p38"/>
              <p:cNvSpPr/>
              <p:nvPr/>
            </p:nvSpPr>
            <p:spPr>
              <a:xfrm>
                <a:off x="5294198" y="2369301"/>
                <a:ext cx="45071" cy="33089"/>
              </a:xfrm>
              <a:custGeom>
                <a:avLst/>
                <a:gdLst/>
                <a:ahLst/>
                <a:cxnLst/>
                <a:rect l="l" t="t" r="r" b="b"/>
                <a:pathLst>
                  <a:path w="489" h="359" extrusionOk="0">
                    <a:moveTo>
                      <a:pt x="70" y="349"/>
                    </a:moveTo>
                    <a:cubicBezTo>
                      <a:pt x="30" y="359"/>
                      <a:pt x="30" y="339"/>
                      <a:pt x="10" y="309"/>
                    </a:cubicBezTo>
                    <a:cubicBezTo>
                      <a:pt x="0" y="259"/>
                      <a:pt x="30" y="249"/>
                      <a:pt x="50" y="239"/>
                    </a:cubicBezTo>
                    <a:cubicBezTo>
                      <a:pt x="100" y="150"/>
                      <a:pt x="100" y="40"/>
                      <a:pt x="210" y="10"/>
                    </a:cubicBezTo>
                    <a:cubicBezTo>
                      <a:pt x="240" y="0"/>
                      <a:pt x="240" y="0"/>
                      <a:pt x="250" y="0"/>
                    </a:cubicBezTo>
                    <a:cubicBezTo>
                      <a:pt x="260" y="50"/>
                      <a:pt x="279" y="40"/>
                      <a:pt x="260" y="80"/>
                    </a:cubicBezTo>
                    <a:cubicBezTo>
                      <a:pt x="279" y="60"/>
                      <a:pt x="279" y="40"/>
                      <a:pt x="309" y="40"/>
                    </a:cubicBezTo>
                    <a:cubicBezTo>
                      <a:pt x="349" y="30"/>
                      <a:pt x="479" y="90"/>
                      <a:pt x="479" y="130"/>
                    </a:cubicBezTo>
                    <a:cubicBezTo>
                      <a:pt x="489" y="199"/>
                      <a:pt x="349" y="249"/>
                      <a:pt x="299" y="249"/>
                    </a:cubicBezTo>
                    <a:cubicBezTo>
                      <a:pt x="289" y="249"/>
                      <a:pt x="210" y="289"/>
                      <a:pt x="210" y="289"/>
                    </a:cubicBezTo>
                    <a:cubicBezTo>
                      <a:pt x="150" y="299"/>
                      <a:pt x="120" y="329"/>
                      <a:pt x="70" y="3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8" name="Google Shape;3048;p38"/>
              <p:cNvSpPr/>
              <p:nvPr/>
            </p:nvSpPr>
            <p:spPr>
              <a:xfrm>
                <a:off x="5228942" y="2372896"/>
                <a:ext cx="18434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11" extrusionOk="0">
                    <a:moveTo>
                      <a:pt x="60" y="1"/>
                    </a:moveTo>
                    <a:cubicBezTo>
                      <a:pt x="80" y="1"/>
                      <a:pt x="160" y="21"/>
                      <a:pt x="190" y="21"/>
                    </a:cubicBezTo>
                    <a:cubicBezTo>
                      <a:pt x="200" y="91"/>
                      <a:pt x="110" y="111"/>
                      <a:pt x="80" y="111"/>
                    </a:cubicBezTo>
                    <a:cubicBezTo>
                      <a:pt x="60" y="111"/>
                      <a:pt x="11" y="71"/>
                      <a:pt x="11" y="51"/>
                    </a:cubicBezTo>
                    <a:cubicBezTo>
                      <a:pt x="1" y="11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9" name="Google Shape;3049;p38"/>
              <p:cNvSpPr/>
              <p:nvPr/>
            </p:nvSpPr>
            <p:spPr>
              <a:xfrm>
                <a:off x="5232628" y="2344415"/>
                <a:ext cx="61662" cy="47007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10" extrusionOk="0">
                    <a:moveTo>
                      <a:pt x="658" y="420"/>
                    </a:moveTo>
                    <a:cubicBezTo>
                      <a:pt x="668" y="449"/>
                      <a:pt x="648" y="469"/>
                      <a:pt x="619" y="479"/>
                    </a:cubicBezTo>
                    <a:cubicBezTo>
                      <a:pt x="499" y="509"/>
                      <a:pt x="409" y="469"/>
                      <a:pt x="310" y="499"/>
                    </a:cubicBezTo>
                    <a:cubicBezTo>
                      <a:pt x="290" y="509"/>
                      <a:pt x="200" y="430"/>
                      <a:pt x="150" y="410"/>
                    </a:cubicBezTo>
                    <a:cubicBezTo>
                      <a:pt x="240" y="360"/>
                      <a:pt x="250" y="310"/>
                      <a:pt x="320" y="260"/>
                    </a:cubicBezTo>
                    <a:cubicBezTo>
                      <a:pt x="300" y="270"/>
                      <a:pt x="240" y="270"/>
                      <a:pt x="210" y="280"/>
                    </a:cubicBezTo>
                    <a:cubicBezTo>
                      <a:pt x="140" y="290"/>
                      <a:pt x="70" y="280"/>
                      <a:pt x="1" y="260"/>
                    </a:cubicBezTo>
                    <a:cubicBezTo>
                      <a:pt x="100" y="200"/>
                      <a:pt x="120" y="31"/>
                      <a:pt x="240" y="11"/>
                    </a:cubicBezTo>
                    <a:cubicBezTo>
                      <a:pt x="310" y="1"/>
                      <a:pt x="369" y="71"/>
                      <a:pt x="419" y="101"/>
                    </a:cubicBezTo>
                    <a:cubicBezTo>
                      <a:pt x="399" y="111"/>
                      <a:pt x="399" y="111"/>
                      <a:pt x="389" y="111"/>
                    </a:cubicBezTo>
                    <a:cubicBezTo>
                      <a:pt x="399" y="140"/>
                      <a:pt x="389" y="160"/>
                      <a:pt x="399" y="170"/>
                    </a:cubicBezTo>
                    <a:cubicBezTo>
                      <a:pt x="399" y="180"/>
                      <a:pt x="369" y="220"/>
                      <a:pt x="359" y="230"/>
                    </a:cubicBezTo>
                    <a:cubicBezTo>
                      <a:pt x="389" y="220"/>
                      <a:pt x="399" y="220"/>
                      <a:pt x="409" y="220"/>
                    </a:cubicBezTo>
                    <a:cubicBezTo>
                      <a:pt x="449" y="210"/>
                      <a:pt x="459" y="250"/>
                      <a:pt x="499" y="230"/>
                    </a:cubicBezTo>
                    <a:cubicBezTo>
                      <a:pt x="519" y="230"/>
                      <a:pt x="539" y="220"/>
                      <a:pt x="549" y="220"/>
                    </a:cubicBezTo>
                    <a:cubicBezTo>
                      <a:pt x="599" y="210"/>
                      <a:pt x="609" y="230"/>
                      <a:pt x="648" y="260"/>
                    </a:cubicBezTo>
                    <a:cubicBezTo>
                      <a:pt x="619" y="280"/>
                      <a:pt x="619" y="290"/>
                      <a:pt x="638" y="320"/>
                    </a:cubicBezTo>
                    <a:cubicBezTo>
                      <a:pt x="638" y="350"/>
                      <a:pt x="599" y="360"/>
                      <a:pt x="589" y="370"/>
                    </a:cubicBezTo>
                    <a:cubicBezTo>
                      <a:pt x="638" y="380"/>
                      <a:pt x="658" y="400"/>
                      <a:pt x="658" y="4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0" name="Google Shape;3050;p38"/>
              <p:cNvSpPr/>
              <p:nvPr/>
            </p:nvSpPr>
            <p:spPr>
              <a:xfrm>
                <a:off x="5270326" y="2419811"/>
                <a:ext cx="7374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80" h="81" extrusionOk="0">
                    <a:moveTo>
                      <a:pt x="0" y="50"/>
                    </a:moveTo>
                    <a:lnTo>
                      <a:pt x="40" y="10"/>
                    </a:lnTo>
                    <a:cubicBezTo>
                      <a:pt x="50" y="10"/>
                      <a:pt x="60" y="10"/>
                      <a:pt x="80" y="0"/>
                    </a:cubicBezTo>
                    <a:cubicBezTo>
                      <a:pt x="80" y="50"/>
                      <a:pt x="60" y="60"/>
                      <a:pt x="20" y="80"/>
                    </a:cubicBezTo>
                    <a:cubicBezTo>
                      <a:pt x="30" y="80"/>
                      <a:pt x="0" y="60"/>
                      <a:pt x="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1" name="Google Shape;3051;p38"/>
              <p:cNvSpPr/>
              <p:nvPr/>
            </p:nvSpPr>
            <p:spPr>
              <a:xfrm>
                <a:off x="5219725" y="2353632"/>
                <a:ext cx="10231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61" extrusionOk="0">
                    <a:moveTo>
                      <a:pt x="111" y="21"/>
                    </a:moveTo>
                    <a:cubicBezTo>
                      <a:pt x="81" y="30"/>
                      <a:pt x="31" y="60"/>
                      <a:pt x="1" y="21"/>
                    </a:cubicBezTo>
                    <a:cubicBezTo>
                      <a:pt x="41" y="11"/>
                      <a:pt x="61" y="11"/>
                      <a:pt x="101" y="1"/>
                    </a:cubicBezTo>
                    <a:cubicBezTo>
                      <a:pt x="101" y="11"/>
                      <a:pt x="111" y="11"/>
                      <a:pt x="111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2" name="Google Shape;3052;p38"/>
              <p:cNvSpPr/>
              <p:nvPr/>
            </p:nvSpPr>
            <p:spPr>
              <a:xfrm>
                <a:off x="5344708" y="2383035"/>
                <a:ext cx="8387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91" h="61" extrusionOk="0">
                    <a:moveTo>
                      <a:pt x="90" y="1"/>
                    </a:moveTo>
                    <a:cubicBezTo>
                      <a:pt x="90" y="30"/>
                      <a:pt x="90" y="50"/>
                      <a:pt x="70" y="50"/>
                    </a:cubicBezTo>
                    <a:cubicBezTo>
                      <a:pt x="31" y="60"/>
                      <a:pt x="21" y="40"/>
                      <a:pt x="1" y="30"/>
                    </a:cubicBezTo>
                    <a:cubicBezTo>
                      <a:pt x="70" y="1"/>
                      <a:pt x="70" y="11"/>
                      <a:pt x="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3" name="Google Shape;3053;p38"/>
              <p:cNvSpPr/>
              <p:nvPr/>
            </p:nvSpPr>
            <p:spPr>
              <a:xfrm>
                <a:off x="5566102" y="2362849"/>
                <a:ext cx="54380" cy="29494"/>
              </a:xfrm>
              <a:custGeom>
                <a:avLst/>
                <a:gdLst/>
                <a:ahLst/>
                <a:cxnLst/>
                <a:rect l="l" t="t" r="r" b="b"/>
                <a:pathLst>
                  <a:path w="590" h="320" extrusionOk="0">
                    <a:moveTo>
                      <a:pt x="509" y="170"/>
                    </a:moveTo>
                    <a:cubicBezTo>
                      <a:pt x="479" y="180"/>
                      <a:pt x="479" y="210"/>
                      <a:pt x="459" y="220"/>
                    </a:cubicBezTo>
                    <a:cubicBezTo>
                      <a:pt x="440" y="220"/>
                      <a:pt x="420" y="200"/>
                      <a:pt x="400" y="200"/>
                    </a:cubicBezTo>
                    <a:cubicBezTo>
                      <a:pt x="380" y="200"/>
                      <a:pt x="370" y="220"/>
                      <a:pt x="350" y="230"/>
                    </a:cubicBezTo>
                    <a:cubicBezTo>
                      <a:pt x="340" y="230"/>
                      <a:pt x="330" y="259"/>
                      <a:pt x="300" y="269"/>
                    </a:cubicBezTo>
                    <a:cubicBezTo>
                      <a:pt x="280" y="269"/>
                      <a:pt x="270" y="269"/>
                      <a:pt x="240" y="249"/>
                    </a:cubicBezTo>
                    <a:cubicBezTo>
                      <a:pt x="230" y="269"/>
                      <a:pt x="230" y="299"/>
                      <a:pt x="190" y="309"/>
                    </a:cubicBezTo>
                    <a:cubicBezTo>
                      <a:pt x="131" y="319"/>
                      <a:pt x="41" y="269"/>
                      <a:pt x="21" y="190"/>
                    </a:cubicBezTo>
                    <a:cubicBezTo>
                      <a:pt x="1" y="120"/>
                      <a:pt x="51" y="60"/>
                      <a:pt x="101" y="40"/>
                    </a:cubicBezTo>
                    <a:cubicBezTo>
                      <a:pt x="180" y="30"/>
                      <a:pt x="220" y="120"/>
                      <a:pt x="290" y="110"/>
                    </a:cubicBezTo>
                    <a:cubicBezTo>
                      <a:pt x="280" y="60"/>
                      <a:pt x="280" y="20"/>
                      <a:pt x="320" y="10"/>
                    </a:cubicBezTo>
                    <a:cubicBezTo>
                      <a:pt x="350" y="0"/>
                      <a:pt x="529" y="30"/>
                      <a:pt x="589" y="30"/>
                    </a:cubicBezTo>
                    <a:cubicBezTo>
                      <a:pt x="589" y="80"/>
                      <a:pt x="569" y="120"/>
                      <a:pt x="579" y="150"/>
                    </a:cubicBezTo>
                    <a:cubicBezTo>
                      <a:pt x="559" y="160"/>
                      <a:pt x="529" y="170"/>
                      <a:pt x="509" y="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4" name="Google Shape;3054;p38"/>
              <p:cNvSpPr/>
              <p:nvPr/>
            </p:nvSpPr>
            <p:spPr>
              <a:xfrm>
                <a:off x="5599191" y="2397782"/>
                <a:ext cx="23964" cy="1290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40" extrusionOk="0">
                    <a:moveTo>
                      <a:pt x="1" y="140"/>
                    </a:moveTo>
                    <a:cubicBezTo>
                      <a:pt x="11" y="80"/>
                      <a:pt x="31" y="30"/>
                      <a:pt x="100" y="20"/>
                    </a:cubicBezTo>
                    <a:cubicBezTo>
                      <a:pt x="170" y="0"/>
                      <a:pt x="230" y="40"/>
                      <a:pt x="260" y="120"/>
                    </a:cubicBezTo>
                    <a:cubicBezTo>
                      <a:pt x="230" y="130"/>
                      <a:pt x="210" y="130"/>
                      <a:pt x="180" y="130"/>
                    </a:cubicBezTo>
                    <a:cubicBezTo>
                      <a:pt x="120" y="100"/>
                      <a:pt x="71" y="130"/>
                      <a:pt x="11" y="120"/>
                    </a:cubicBezTo>
                    <a:cubicBezTo>
                      <a:pt x="1" y="130"/>
                      <a:pt x="1" y="140"/>
                      <a:pt x="1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5" name="Google Shape;3055;p38"/>
              <p:cNvSpPr/>
              <p:nvPr/>
            </p:nvSpPr>
            <p:spPr>
              <a:xfrm>
                <a:off x="5632281" y="2364693"/>
                <a:ext cx="34103" cy="1013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0" extrusionOk="0">
                    <a:moveTo>
                      <a:pt x="1" y="10"/>
                    </a:moveTo>
                    <a:cubicBezTo>
                      <a:pt x="41" y="30"/>
                      <a:pt x="310" y="0"/>
                      <a:pt x="320" y="0"/>
                    </a:cubicBezTo>
                    <a:cubicBezTo>
                      <a:pt x="330" y="0"/>
                      <a:pt x="360" y="10"/>
                      <a:pt x="360" y="30"/>
                    </a:cubicBezTo>
                    <a:cubicBezTo>
                      <a:pt x="369" y="60"/>
                      <a:pt x="300" y="90"/>
                      <a:pt x="260" y="100"/>
                    </a:cubicBezTo>
                    <a:cubicBezTo>
                      <a:pt x="200" y="110"/>
                      <a:pt x="60" y="110"/>
                      <a:pt x="41" y="30"/>
                    </a:cubicBezTo>
                    <a:cubicBezTo>
                      <a:pt x="21" y="30"/>
                      <a:pt x="11" y="10"/>
                      <a:pt x="1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6" name="Google Shape;3056;p38"/>
              <p:cNvSpPr/>
              <p:nvPr/>
            </p:nvSpPr>
            <p:spPr>
              <a:xfrm>
                <a:off x="5592832" y="2393173"/>
                <a:ext cx="8295" cy="92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0" extrusionOk="0">
                    <a:moveTo>
                      <a:pt x="90" y="40"/>
                    </a:moveTo>
                    <a:cubicBezTo>
                      <a:pt x="90" y="70"/>
                      <a:pt x="80" y="90"/>
                      <a:pt x="50" y="90"/>
                    </a:cubicBezTo>
                    <a:cubicBezTo>
                      <a:pt x="30" y="100"/>
                      <a:pt x="20" y="80"/>
                      <a:pt x="0" y="50"/>
                    </a:cubicBezTo>
                    <a:cubicBezTo>
                      <a:pt x="0" y="20"/>
                      <a:pt x="80" y="0"/>
                      <a:pt x="90" y="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7" name="Google Shape;3057;p38"/>
              <p:cNvSpPr/>
              <p:nvPr/>
            </p:nvSpPr>
            <p:spPr>
              <a:xfrm>
                <a:off x="4955195" y="3325663"/>
                <a:ext cx="65256" cy="113093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27" extrusionOk="0">
                    <a:moveTo>
                      <a:pt x="70" y="719"/>
                    </a:moveTo>
                    <a:lnTo>
                      <a:pt x="130" y="589"/>
                    </a:lnTo>
                    <a:cubicBezTo>
                      <a:pt x="130" y="549"/>
                      <a:pt x="70" y="469"/>
                      <a:pt x="70" y="420"/>
                    </a:cubicBezTo>
                    <a:cubicBezTo>
                      <a:pt x="60" y="270"/>
                      <a:pt x="180" y="290"/>
                      <a:pt x="279" y="250"/>
                    </a:cubicBezTo>
                    <a:cubicBezTo>
                      <a:pt x="359" y="230"/>
                      <a:pt x="469" y="130"/>
                      <a:pt x="518" y="91"/>
                    </a:cubicBezTo>
                    <a:cubicBezTo>
                      <a:pt x="528" y="81"/>
                      <a:pt x="518" y="31"/>
                      <a:pt x="528" y="1"/>
                    </a:cubicBezTo>
                    <a:cubicBezTo>
                      <a:pt x="658" y="41"/>
                      <a:pt x="658" y="240"/>
                      <a:pt x="708" y="330"/>
                    </a:cubicBezTo>
                    <a:lnTo>
                      <a:pt x="708" y="380"/>
                    </a:lnTo>
                    <a:cubicBezTo>
                      <a:pt x="688" y="370"/>
                      <a:pt x="638" y="350"/>
                      <a:pt x="638" y="350"/>
                    </a:cubicBezTo>
                    <a:cubicBezTo>
                      <a:pt x="668" y="579"/>
                      <a:pt x="588" y="729"/>
                      <a:pt x="528" y="888"/>
                    </a:cubicBezTo>
                    <a:cubicBezTo>
                      <a:pt x="479" y="1018"/>
                      <a:pt x="469" y="1227"/>
                      <a:pt x="229" y="1187"/>
                    </a:cubicBezTo>
                    <a:cubicBezTo>
                      <a:pt x="140" y="1177"/>
                      <a:pt x="50" y="1067"/>
                      <a:pt x="50" y="988"/>
                    </a:cubicBezTo>
                    <a:cubicBezTo>
                      <a:pt x="50" y="948"/>
                      <a:pt x="70" y="938"/>
                      <a:pt x="50" y="918"/>
                    </a:cubicBezTo>
                    <a:cubicBezTo>
                      <a:pt x="0" y="878"/>
                      <a:pt x="0" y="828"/>
                      <a:pt x="0" y="778"/>
                    </a:cubicBezTo>
                    <a:cubicBezTo>
                      <a:pt x="10" y="748"/>
                      <a:pt x="60" y="719"/>
                      <a:pt x="7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8" name="Google Shape;3058;p38"/>
              <p:cNvSpPr/>
              <p:nvPr/>
            </p:nvSpPr>
            <p:spPr>
              <a:xfrm>
                <a:off x="4413968" y="2823149"/>
                <a:ext cx="598275" cy="653301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7088" extrusionOk="0">
                    <a:moveTo>
                      <a:pt x="3570" y="848"/>
                    </a:moveTo>
                    <a:cubicBezTo>
                      <a:pt x="3599" y="848"/>
                      <a:pt x="3619" y="858"/>
                      <a:pt x="3649" y="858"/>
                    </a:cubicBezTo>
                    <a:cubicBezTo>
                      <a:pt x="3649" y="897"/>
                      <a:pt x="3679" y="917"/>
                      <a:pt x="3699" y="927"/>
                    </a:cubicBezTo>
                    <a:cubicBezTo>
                      <a:pt x="3719" y="987"/>
                      <a:pt x="3799" y="967"/>
                      <a:pt x="3849" y="997"/>
                    </a:cubicBezTo>
                    <a:cubicBezTo>
                      <a:pt x="3958" y="1057"/>
                      <a:pt x="4098" y="1117"/>
                      <a:pt x="4207" y="1147"/>
                    </a:cubicBezTo>
                    <a:cubicBezTo>
                      <a:pt x="4307" y="1167"/>
                      <a:pt x="4347" y="1117"/>
                      <a:pt x="4447" y="1147"/>
                    </a:cubicBezTo>
                    <a:cubicBezTo>
                      <a:pt x="4507" y="1157"/>
                      <a:pt x="4546" y="1206"/>
                      <a:pt x="4616" y="1216"/>
                    </a:cubicBezTo>
                    <a:cubicBezTo>
                      <a:pt x="4666" y="1226"/>
                      <a:pt x="4666" y="1206"/>
                      <a:pt x="4716" y="1206"/>
                    </a:cubicBezTo>
                    <a:cubicBezTo>
                      <a:pt x="4746" y="1266"/>
                      <a:pt x="4786" y="1316"/>
                      <a:pt x="4796" y="1366"/>
                    </a:cubicBezTo>
                    <a:cubicBezTo>
                      <a:pt x="4796" y="1396"/>
                      <a:pt x="4746" y="1505"/>
                      <a:pt x="4736" y="1525"/>
                    </a:cubicBezTo>
                    <a:cubicBezTo>
                      <a:pt x="4666" y="1505"/>
                      <a:pt x="4596" y="1356"/>
                      <a:pt x="4546" y="1296"/>
                    </a:cubicBezTo>
                    <a:lnTo>
                      <a:pt x="4546" y="1346"/>
                    </a:lnTo>
                    <a:cubicBezTo>
                      <a:pt x="4656" y="1545"/>
                      <a:pt x="4766" y="1725"/>
                      <a:pt x="4885" y="1924"/>
                    </a:cubicBezTo>
                    <a:cubicBezTo>
                      <a:pt x="4865" y="1994"/>
                      <a:pt x="4985" y="2153"/>
                      <a:pt x="5035" y="2193"/>
                    </a:cubicBezTo>
                    <a:cubicBezTo>
                      <a:pt x="5035" y="2243"/>
                      <a:pt x="5035" y="2303"/>
                      <a:pt x="5045" y="2353"/>
                    </a:cubicBezTo>
                    <a:cubicBezTo>
                      <a:pt x="5095" y="2442"/>
                      <a:pt x="5154" y="2452"/>
                      <a:pt x="5204" y="2522"/>
                    </a:cubicBezTo>
                    <a:cubicBezTo>
                      <a:pt x="5264" y="2612"/>
                      <a:pt x="5244" y="2692"/>
                      <a:pt x="5304" y="2751"/>
                    </a:cubicBezTo>
                    <a:cubicBezTo>
                      <a:pt x="5364" y="2811"/>
                      <a:pt x="5404" y="2821"/>
                      <a:pt x="5463" y="2871"/>
                    </a:cubicBezTo>
                    <a:cubicBezTo>
                      <a:pt x="5513" y="2921"/>
                      <a:pt x="5553" y="3061"/>
                      <a:pt x="5663" y="3070"/>
                    </a:cubicBezTo>
                    <a:cubicBezTo>
                      <a:pt x="5673" y="3120"/>
                      <a:pt x="5703" y="3140"/>
                      <a:pt x="5673" y="3170"/>
                    </a:cubicBezTo>
                    <a:cubicBezTo>
                      <a:pt x="5733" y="3210"/>
                      <a:pt x="5772" y="3320"/>
                      <a:pt x="5842" y="3340"/>
                    </a:cubicBezTo>
                    <a:cubicBezTo>
                      <a:pt x="5892" y="3350"/>
                      <a:pt x="5892" y="3310"/>
                      <a:pt x="5942" y="3300"/>
                    </a:cubicBezTo>
                    <a:cubicBezTo>
                      <a:pt x="5992" y="3290"/>
                      <a:pt x="6012" y="3320"/>
                      <a:pt x="6072" y="3320"/>
                    </a:cubicBezTo>
                    <a:cubicBezTo>
                      <a:pt x="6211" y="3320"/>
                      <a:pt x="6321" y="3300"/>
                      <a:pt x="6450" y="3300"/>
                    </a:cubicBezTo>
                    <a:cubicBezTo>
                      <a:pt x="6460" y="3320"/>
                      <a:pt x="6470" y="3340"/>
                      <a:pt x="6470" y="3350"/>
                    </a:cubicBezTo>
                    <a:cubicBezTo>
                      <a:pt x="6490" y="3519"/>
                      <a:pt x="6351" y="3738"/>
                      <a:pt x="6271" y="3818"/>
                    </a:cubicBezTo>
                    <a:cubicBezTo>
                      <a:pt x="6171" y="3938"/>
                      <a:pt x="6151" y="4037"/>
                      <a:pt x="6022" y="4097"/>
                    </a:cubicBezTo>
                    <a:cubicBezTo>
                      <a:pt x="5812" y="4217"/>
                      <a:pt x="5563" y="4217"/>
                      <a:pt x="5503" y="4486"/>
                    </a:cubicBezTo>
                    <a:cubicBezTo>
                      <a:pt x="5493" y="4556"/>
                      <a:pt x="5394" y="4556"/>
                      <a:pt x="5404" y="4645"/>
                    </a:cubicBezTo>
                    <a:cubicBezTo>
                      <a:pt x="5404" y="4745"/>
                      <a:pt x="5444" y="4795"/>
                      <a:pt x="5453" y="4885"/>
                    </a:cubicBezTo>
                    <a:cubicBezTo>
                      <a:pt x="5453" y="4994"/>
                      <a:pt x="5593" y="5064"/>
                      <a:pt x="5593" y="5114"/>
                    </a:cubicBezTo>
                    <a:cubicBezTo>
                      <a:pt x="5593" y="5144"/>
                      <a:pt x="5573" y="5154"/>
                      <a:pt x="5573" y="5164"/>
                    </a:cubicBezTo>
                    <a:lnTo>
                      <a:pt x="5573" y="5244"/>
                    </a:lnTo>
                    <a:lnTo>
                      <a:pt x="5573" y="5443"/>
                    </a:lnTo>
                    <a:cubicBezTo>
                      <a:pt x="5603" y="5463"/>
                      <a:pt x="5613" y="5483"/>
                      <a:pt x="5613" y="5503"/>
                    </a:cubicBezTo>
                    <a:cubicBezTo>
                      <a:pt x="5623" y="5752"/>
                      <a:pt x="5154" y="5642"/>
                      <a:pt x="5125" y="5842"/>
                    </a:cubicBezTo>
                    <a:cubicBezTo>
                      <a:pt x="5075" y="5842"/>
                      <a:pt x="5015" y="5881"/>
                      <a:pt x="5015" y="5911"/>
                    </a:cubicBezTo>
                    <a:cubicBezTo>
                      <a:pt x="5025" y="5991"/>
                      <a:pt x="5125" y="6051"/>
                      <a:pt x="5125" y="6141"/>
                    </a:cubicBezTo>
                    <a:cubicBezTo>
                      <a:pt x="5125" y="6191"/>
                      <a:pt x="5125" y="6290"/>
                      <a:pt x="5105" y="6310"/>
                    </a:cubicBezTo>
                    <a:cubicBezTo>
                      <a:pt x="5095" y="6340"/>
                      <a:pt x="5025" y="6310"/>
                      <a:pt x="5005" y="6310"/>
                    </a:cubicBezTo>
                    <a:cubicBezTo>
                      <a:pt x="4915" y="6340"/>
                      <a:pt x="4865" y="6360"/>
                      <a:pt x="4826" y="6430"/>
                    </a:cubicBezTo>
                    <a:cubicBezTo>
                      <a:pt x="4865" y="6450"/>
                      <a:pt x="4875" y="6480"/>
                      <a:pt x="4875" y="6500"/>
                    </a:cubicBezTo>
                    <a:cubicBezTo>
                      <a:pt x="4875" y="6589"/>
                      <a:pt x="4796" y="6639"/>
                      <a:pt x="4746" y="6679"/>
                    </a:cubicBezTo>
                    <a:cubicBezTo>
                      <a:pt x="4666" y="6729"/>
                      <a:pt x="4666" y="6799"/>
                      <a:pt x="4606" y="6848"/>
                    </a:cubicBezTo>
                    <a:cubicBezTo>
                      <a:pt x="4516" y="6938"/>
                      <a:pt x="4487" y="7008"/>
                      <a:pt x="4327" y="7048"/>
                    </a:cubicBezTo>
                    <a:cubicBezTo>
                      <a:pt x="4267" y="7058"/>
                      <a:pt x="4168" y="7028"/>
                      <a:pt x="4168" y="7078"/>
                    </a:cubicBezTo>
                    <a:cubicBezTo>
                      <a:pt x="4118" y="7078"/>
                      <a:pt x="4098" y="7088"/>
                      <a:pt x="4058" y="7078"/>
                    </a:cubicBezTo>
                    <a:cubicBezTo>
                      <a:pt x="4018" y="7058"/>
                      <a:pt x="3998" y="7038"/>
                      <a:pt x="3958" y="7028"/>
                    </a:cubicBezTo>
                    <a:cubicBezTo>
                      <a:pt x="3799" y="6998"/>
                      <a:pt x="3719" y="7078"/>
                      <a:pt x="3570" y="7048"/>
                    </a:cubicBezTo>
                    <a:cubicBezTo>
                      <a:pt x="3510" y="7038"/>
                      <a:pt x="3490" y="6998"/>
                      <a:pt x="3450" y="6958"/>
                    </a:cubicBezTo>
                    <a:cubicBezTo>
                      <a:pt x="3440" y="6958"/>
                      <a:pt x="3420" y="6978"/>
                      <a:pt x="3410" y="6978"/>
                    </a:cubicBezTo>
                    <a:cubicBezTo>
                      <a:pt x="3410" y="6908"/>
                      <a:pt x="3370" y="6838"/>
                      <a:pt x="3350" y="6809"/>
                    </a:cubicBezTo>
                    <a:cubicBezTo>
                      <a:pt x="3370" y="6789"/>
                      <a:pt x="3390" y="6779"/>
                      <a:pt x="3390" y="6739"/>
                    </a:cubicBezTo>
                    <a:cubicBezTo>
                      <a:pt x="3390" y="6689"/>
                      <a:pt x="3290" y="6579"/>
                      <a:pt x="3261" y="6549"/>
                    </a:cubicBezTo>
                    <a:cubicBezTo>
                      <a:pt x="3121" y="6340"/>
                      <a:pt x="2961" y="6131"/>
                      <a:pt x="2961" y="5852"/>
                    </a:cubicBezTo>
                    <a:lnTo>
                      <a:pt x="2961" y="5762"/>
                    </a:lnTo>
                    <a:cubicBezTo>
                      <a:pt x="2961" y="5712"/>
                      <a:pt x="2912" y="5702"/>
                      <a:pt x="2892" y="5652"/>
                    </a:cubicBezTo>
                    <a:cubicBezTo>
                      <a:pt x="2792" y="5493"/>
                      <a:pt x="2672" y="5353"/>
                      <a:pt x="2672" y="5154"/>
                    </a:cubicBezTo>
                    <a:cubicBezTo>
                      <a:pt x="2672" y="4935"/>
                      <a:pt x="2902" y="4915"/>
                      <a:pt x="2902" y="4755"/>
                    </a:cubicBezTo>
                    <a:cubicBezTo>
                      <a:pt x="2902" y="4685"/>
                      <a:pt x="2862" y="4645"/>
                      <a:pt x="2852" y="4566"/>
                    </a:cubicBezTo>
                    <a:cubicBezTo>
                      <a:pt x="2822" y="4436"/>
                      <a:pt x="2782" y="4386"/>
                      <a:pt x="2762" y="4297"/>
                    </a:cubicBezTo>
                    <a:cubicBezTo>
                      <a:pt x="2722" y="4237"/>
                      <a:pt x="2752" y="4157"/>
                      <a:pt x="2702" y="4097"/>
                    </a:cubicBezTo>
                    <a:cubicBezTo>
                      <a:pt x="2613" y="3968"/>
                      <a:pt x="2413" y="3838"/>
                      <a:pt x="2413" y="3689"/>
                    </a:cubicBezTo>
                    <a:cubicBezTo>
                      <a:pt x="2413" y="3649"/>
                      <a:pt x="2463" y="3589"/>
                      <a:pt x="2483" y="3569"/>
                    </a:cubicBezTo>
                    <a:cubicBezTo>
                      <a:pt x="2473" y="3549"/>
                      <a:pt x="2483" y="3539"/>
                      <a:pt x="2483" y="3519"/>
                    </a:cubicBezTo>
                    <a:cubicBezTo>
                      <a:pt x="2483" y="3489"/>
                      <a:pt x="2483" y="3399"/>
                      <a:pt x="2523" y="3370"/>
                    </a:cubicBezTo>
                    <a:cubicBezTo>
                      <a:pt x="2483" y="3300"/>
                      <a:pt x="2423" y="3220"/>
                      <a:pt x="2314" y="3200"/>
                    </a:cubicBezTo>
                    <a:cubicBezTo>
                      <a:pt x="2254" y="3190"/>
                      <a:pt x="2204" y="3170"/>
                      <a:pt x="2174" y="3170"/>
                    </a:cubicBezTo>
                    <a:cubicBezTo>
                      <a:pt x="2074" y="3160"/>
                      <a:pt x="2054" y="2971"/>
                      <a:pt x="1915" y="2951"/>
                    </a:cubicBezTo>
                    <a:cubicBezTo>
                      <a:pt x="1755" y="2921"/>
                      <a:pt x="1626" y="2971"/>
                      <a:pt x="1506" y="2991"/>
                    </a:cubicBezTo>
                    <a:cubicBezTo>
                      <a:pt x="1456" y="3001"/>
                      <a:pt x="1436" y="3041"/>
                      <a:pt x="1377" y="3021"/>
                    </a:cubicBezTo>
                    <a:cubicBezTo>
                      <a:pt x="1327" y="3011"/>
                      <a:pt x="1257" y="2951"/>
                      <a:pt x="1177" y="2941"/>
                    </a:cubicBezTo>
                    <a:cubicBezTo>
                      <a:pt x="1058" y="2911"/>
                      <a:pt x="998" y="2961"/>
                      <a:pt x="868" y="2941"/>
                    </a:cubicBezTo>
                    <a:cubicBezTo>
                      <a:pt x="828" y="2921"/>
                      <a:pt x="798" y="2911"/>
                      <a:pt x="768" y="2901"/>
                    </a:cubicBezTo>
                    <a:cubicBezTo>
                      <a:pt x="679" y="2811"/>
                      <a:pt x="499" y="2672"/>
                      <a:pt x="420" y="2562"/>
                    </a:cubicBezTo>
                    <a:cubicBezTo>
                      <a:pt x="360" y="2462"/>
                      <a:pt x="350" y="2373"/>
                      <a:pt x="270" y="2303"/>
                    </a:cubicBezTo>
                    <a:cubicBezTo>
                      <a:pt x="250" y="2273"/>
                      <a:pt x="71" y="2104"/>
                      <a:pt x="71" y="2094"/>
                    </a:cubicBezTo>
                    <a:cubicBezTo>
                      <a:pt x="61" y="2064"/>
                      <a:pt x="61" y="2064"/>
                      <a:pt x="31" y="2044"/>
                    </a:cubicBezTo>
                    <a:lnTo>
                      <a:pt x="51" y="2044"/>
                    </a:lnTo>
                    <a:cubicBezTo>
                      <a:pt x="51" y="1994"/>
                      <a:pt x="31" y="1964"/>
                      <a:pt x="31" y="1944"/>
                    </a:cubicBezTo>
                    <a:cubicBezTo>
                      <a:pt x="31" y="1894"/>
                      <a:pt x="11" y="1874"/>
                      <a:pt x="1" y="1824"/>
                    </a:cubicBezTo>
                    <a:cubicBezTo>
                      <a:pt x="61" y="1805"/>
                      <a:pt x="131" y="1655"/>
                      <a:pt x="150" y="1565"/>
                    </a:cubicBezTo>
                    <a:cubicBezTo>
                      <a:pt x="150" y="1426"/>
                      <a:pt x="101" y="1326"/>
                      <a:pt x="101" y="1206"/>
                    </a:cubicBezTo>
                    <a:cubicBezTo>
                      <a:pt x="101" y="1147"/>
                      <a:pt x="170" y="1117"/>
                      <a:pt x="200" y="1067"/>
                    </a:cubicBezTo>
                    <a:cubicBezTo>
                      <a:pt x="250" y="957"/>
                      <a:pt x="350" y="808"/>
                      <a:pt x="420" y="718"/>
                    </a:cubicBezTo>
                    <a:cubicBezTo>
                      <a:pt x="469" y="668"/>
                      <a:pt x="549" y="698"/>
                      <a:pt x="609" y="668"/>
                    </a:cubicBezTo>
                    <a:cubicBezTo>
                      <a:pt x="659" y="648"/>
                      <a:pt x="749" y="608"/>
                      <a:pt x="759" y="559"/>
                    </a:cubicBezTo>
                    <a:cubicBezTo>
                      <a:pt x="798" y="449"/>
                      <a:pt x="759" y="399"/>
                      <a:pt x="818" y="319"/>
                    </a:cubicBezTo>
                    <a:cubicBezTo>
                      <a:pt x="908" y="230"/>
                      <a:pt x="1008" y="160"/>
                      <a:pt x="1097" y="70"/>
                    </a:cubicBezTo>
                    <a:lnTo>
                      <a:pt x="1077" y="70"/>
                    </a:lnTo>
                    <a:cubicBezTo>
                      <a:pt x="1117" y="50"/>
                      <a:pt x="1117" y="20"/>
                      <a:pt x="1147" y="0"/>
                    </a:cubicBezTo>
                    <a:cubicBezTo>
                      <a:pt x="1217" y="70"/>
                      <a:pt x="1307" y="110"/>
                      <a:pt x="1406" y="120"/>
                    </a:cubicBezTo>
                    <a:cubicBezTo>
                      <a:pt x="1466" y="130"/>
                      <a:pt x="1476" y="100"/>
                      <a:pt x="1516" y="80"/>
                    </a:cubicBezTo>
                    <a:cubicBezTo>
                      <a:pt x="1646" y="50"/>
                      <a:pt x="1875" y="10"/>
                      <a:pt x="2014" y="30"/>
                    </a:cubicBezTo>
                    <a:cubicBezTo>
                      <a:pt x="2054" y="50"/>
                      <a:pt x="2094" y="80"/>
                      <a:pt x="2124" y="80"/>
                    </a:cubicBezTo>
                    <a:cubicBezTo>
                      <a:pt x="2164" y="100"/>
                      <a:pt x="2214" y="60"/>
                      <a:pt x="2254" y="60"/>
                    </a:cubicBezTo>
                    <a:cubicBezTo>
                      <a:pt x="2304" y="70"/>
                      <a:pt x="2314" y="100"/>
                      <a:pt x="2353" y="100"/>
                    </a:cubicBezTo>
                    <a:cubicBezTo>
                      <a:pt x="2413" y="110"/>
                      <a:pt x="2413" y="60"/>
                      <a:pt x="2473" y="70"/>
                    </a:cubicBezTo>
                    <a:cubicBezTo>
                      <a:pt x="2543" y="80"/>
                      <a:pt x="2523" y="130"/>
                      <a:pt x="2573" y="150"/>
                    </a:cubicBezTo>
                    <a:cubicBezTo>
                      <a:pt x="2603" y="150"/>
                      <a:pt x="2603" y="130"/>
                      <a:pt x="2623" y="130"/>
                    </a:cubicBezTo>
                    <a:cubicBezTo>
                      <a:pt x="2623" y="180"/>
                      <a:pt x="2573" y="170"/>
                      <a:pt x="2573" y="210"/>
                    </a:cubicBezTo>
                    <a:cubicBezTo>
                      <a:pt x="2573" y="230"/>
                      <a:pt x="2613" y="259"/>
                      <a:pt x="2613" y="279"/>
                    </a:cubicBezTo>
                    <a:cubicBezTo>
                      <a:pt x="2613" y="329"/>
                      <a:pt x="2573" y="349"/>
                      <a:pt x="2573" y="399"/>
                    </a:cubicBezTo>
                    <a:cubicBezTo>
                      <a:pt x="2573" y="469"/>
                      <a:pt x="2662" y="559"/>
                      <a:pt x="2712" y="568"/>
                    </a:cubicBezTo>
                    <a:cubicBezTo>
                      <a:pt x="2752" y="578"/>
                      <a:pt x="2772" y="578"/>
                      <a:pt x="2802" y="578"/>
                    </a:cubicBezTo>
                    <a:cubicBezTo>
                      <a:pt x="3011" y="618"/>
                      <a:pt x="3091" y="877"/>
                      <a:pt x="3320" y="927"/>
                    </a:cubicBezTo>
                    <a:cubicBezTo>
                      <a:pt x="3360" y="927"/>
                      <a:pt x="3400" y="907"/>
                      <a:pt x="3390" y="897"/>
                    </a:cubicBezTo>
                    <a:lnTo>
                      <a:pt x="3390" y="828"/>
                    </a:lnTo>
                    <a:cubicBezTo>
                      <a:pt x="3390" y="838"/>
                      <a:pt x="3460" y="848"/>
                      <a:pt x="3570" y="848"/>
                    </a:cubicBezTo>
                    <a:cubicBezTo>
                      <a:pt x="3560" y="838"/>
                      <a:pt x="3560" y="838"/>
                      <a:pt x="3570" y="848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9" name="Google Shape;3059;p38"/>
              <p:cNvSpPr/>
              <p:nvPr/>
            </p:nvSpPr>
            <p:spPr>
              <a:xfrm>
                <a:off x="4775093" y="2831444"/>
                <a:ext cx="329876" cy="281211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051" extrusionOk="0">
                    <a:moveTo>
                      <a:pt x="868" y="1276"/>
                    </a:moveTo>
                    <a:cubicBezTo>
                      <a:pt x="828" y="1216"/>
                      <a:pt x="818" y="1156"/>
                      <a:pt x="778" y="1106"/>
                    </a:cubicBezTo>
                    <a:cubicBezTo>
                      <a:pt x="778" y="1077"/>
                      <a:pt x="798" y="1097"/>
                      <a:pt x="798" y="1077"/>
                    </a:cubicBezTo>
                    <a:cubicBezTo>
                      <a:pt x="828" y="1017"/>
                      <a:pt x="838" y="977"/>
                      <a:pt x="848" y="917"/>
                    </a:cubicBezTo>
                    <a:cubicBezTo>
                      <a:pt x="868" y="857"/>
                      <a:pt x="927" y="857"/>
                      <a:pt x="927" y="778"/>
                    </a:cubicBezTo>
                    <a:cubicBezTo>
                      <a:pt x="927" y="728"/>
                      <a:pt x="917" y="678"/>
                      <a:pt x="917" y="648"/>
                    </a:cubicBezTo>
                    <a:cubicBezTo>
                      <a:pt x="917" y="618"/>
                      <a:pt x="927" y="618"/>
                      <a:pt x="927" y="618"/>
                    </a:cubicBezTo>
                    <a:lnTo>
                      <a:pt x="927" y="598"/>
                    </a:lnTo>
                    <a:cubicBezTo>
                      <a:pt x="898" y="598"/>
                      <a:pt x="888" y="618"/>
                      <a:pt x="868" y="608"/>
                    </a:cubicBezTo>
                    <a:cubicBezTo>
                      <a:pt x="828" y="598"/>
                      <a:pt x="818" y="578"/>
                      <a:pt x="798" y="568"/>
                    </a:cubicBezTo>
                    <a:cubicBezTo>
                      <a:pt x="748" y="598"/>
                      <a:pt x="738" y="628"/>
                      <a:pt x="638" y="618"/>
                    </a:cubicBezTo>
                    <a:cubicBezTo>
                      <a:pt x="579" y="608"/>
                      <a:pt x="539" y="518"/>
                      <a:pt x="479" y="508"/>
                    </a:cubicBezTo>
                    <a:cubicBezTo>
                      <a:pt x="419" y="498"/>
                      <a:pt x="429" y="568"/>
                      <a:pt x="369" y="558"/>
                    </a:cubicBezTo>
                    <a:cubicBezTo>
                      <a:pt x="299" y="548"/>
                      <a:pt x="270" y="459"/>
                      <a:pt x="220" y="469"/>
                    </a:cubicBezTo>
                    <a:cubicBezTo>
                      <a:pt x="200" y="469"/>
                      <a:pt x="190" y="469"/>
                      <a:pt x="180" y="459"/>
                    </a:cubicBezTo>
                    <a:cubicBezTo>
                      <a:pt x="190" y="459"/>
                      <a:pt x="190" y="449"/>
                      <a:pt x="200" y="449"/>
                    </a:cubicBezTo>
                    <a:cubicBezTo>
                      <a:pt x="190" y="419"/>
                      <a:pt x="90" y="359"/>
                      <a:pt x="120" y="329"/>
                    </a:cubicBezTo>
                    <a:cubicBezTo>
                      <a:pt x="80" y="279"/>
                      <a:pt x="50" y="279"/>
                      <a:pt x="0" y="259"/>
                    </a:cubicBezTo>
                    <a:cubicBezTo>
                      <a:pt x="40" y="229"/>
                      <a:pt x="70" y="249"/>
                      <a:pt x="70" y="179"/>
                    </a:cubicBezTo>
                    <a:cubicBezTo>
                      <a:pt x="70" y="159"/>
                      <a:pt x="50" y="159"/>
                      <a:pt x="70" y="150"/>
                    </a:cubicBezTo>
                    <a:cubicBezTo>
                      <a:pt x="40" y="150"/>
                      <a:pt x="10" y="130"/>
                      <a:pt x="10" y="120"/>
                    </a:cubicBezTo>
                    <a:cubicBezTo>
                      <a:pt x="10" y="20"/>
                      <a:pt x="240" y="80"/>
                      <a:pt x="299" y="70"/>
                    </a:cubicBezTo>
                    <a:cubicBezTo>
                      <a:pt x="289" y="50"/>
                      <a:pt x="280" y="50"/>
                      <a:pt x="280" y="30"/>
                    </a:cubicBezTo>
                    <a:cubicBezTo>
                      <a:pt x="280" y="10"/>
                      <a:pt x="339" y="30"/>
                      <a:pt x="349" y="30"/>
                    </a:cubicBezTo>
                    <a:cubicBezTo>
                      <a:pt x="389" y="50"/>
                      <a:pt x="449" y="50"/>
                      <a:pt x="449" y="50"/>
                    </a:cubicBezTo>
                    <a:cubicBezTo>
                      <a:pt x="489" y="60"/>
                      <a:pt x="549" y="20"/>
                      <a:pt x="579" y="10"/>
                    </a:cubicBezTo>
                    <a:cubicBezTo>
                      <a:pt x="608" y="0"/>
                      <a:pt x="698" y="10"/>
                      <a:pt x="758" y="20"/>
                    </a:cubicBezTo>
                    <a:cubicBezTo>
                      <a:pt x="848" y="30"/>
                      <a:pt x="848" y="80"/>
                      <a:pt x="927" y="100"/>
                    </a:cubicBezTo>
                    <a:cubicBezTo>
                      <a:pt x="927" y="130"/>
                      <a:pt x="1047" y="179"/>
                      <a:pt x="1087" y="179"/>
                    </a:cubicBezTo>
                    <a:cubicBezTo>
                      <a:pt x="1187" y="199"/>
                      <a:pt x="1236" y="209"/>
                      <a:pt x="1276" y="219"/>
                    </a:cubicBezTo>
                    <a:cubicBezTo>
                      <a:pt x="1356" y="229"/>
                      <a:pt x="1386" y="159"/>
                      <a:pt x="1486" y="179"/>
                    </a:cubicBezTo>
                    <a:cubicBezTo>
                      <a:pt x="1585" y="209"/>
                      <a:pt x="1585" y="259"/>
                      <a:pt x="1625" y="329"/>
                    </a:cubicBezTo>
                    <a:cubicBezTo>
                      <a:pt x="1625" y="349"/>
                      <a:pt x="1695" y="399"/>
                      <a:pt x="1695" y="399"/>
                    </a:cubicBezTo>
                    <a:cubicBezTo>
                      <a:pt x="1755" y="419"/>
                      <a:pt x="1775" y="518"/>
                      <a:pt x="1874" y="548"/>
                    </a:cubicBezTo>
                    <a:cubicBezTo>
                      <a:pt x="1944" y="558"/>
                      <a:pt x="1934" y="498"/>
                      <a:pt x="1984" y="498"/>
                    </a:cubicBezTo>
                    <a:lnTo>
                      <a:pt x="2034" y="498"/>
                    </a:lnTo>
                    <a:cubicBezTo>
                      <a:pt x="2044" y="518"/>
                      <a:pt x="2044" y="548"/>
                      <a:pt x="2074" y="558"/>
                    </a:cubicBezTo>
                    <a:lnTo>
                      <a:pt x="2074" y="578"/>
                    </a:lnTo>
                    <a:cubicBezTo>
                      <a:pt x="2074" y="608"/>
                      <a:pt x="2104" y="618"/>
                      <a:pt x="2124" y="648"/>
                    </a:cubicBezTo>
                    <a:cubicBezTo>
                      <a:pt x="2154" y="678"/>
                      <a:pt x="2134" y="708"/>
                      <a:pt x="2144" y="748"/>
                    </a:cubicBezTo>
                    <a:cubicBezTo>
                      <a:pt x="2154" y="778"/>
                      <a:pt x="2203" y="768"/>
                      <a:pt x="2243" y="778"/>
                    </a:cubicBezTo>
                    <a:cubicBezTo>
                      <a:pt x="2273" y="797"/>
                      <a:pt x="2283" y="827"/>
                      <a:pt x="2303" y="847"/>
                    </a:cubicBezTo>
                    <a:cubicBezTo>
                      <a:pt x="2333" y="867"/>
                      <a:pt x="2423" y="877"/>
                      <a:pt x="2453" y="897"/>
                    </a:cubicBezTo>
                    <a:cubicBezTo>
                      <a:pt x="2502" y="907"/>
                      <a:pt x="2572" y="907"/>
                      <a:pt x="2602" y="907"/>
                    </a:cubicBezTo>
                    <a:lnTo>
                      <a:pt x="2602" y="847"/>
                    </a:lnTo>
                    <a:cubicBezTo>
                      <a:pt x="2602" y="817"/>
                      <a:pt x="2642" y="817"/>
                      <a:pt x="2672" y="817"/>
                    </a:cubicBezTo>
                    <a:cubicBezTo>
                      <a:pt x="2702" y="817"/>
                      <a:pt x="2682" y="797"/>
                      <a:pt x="2722" y="797"/>
                    </a:cubicBezTo>
                    <a:cubicBezTo>
                      <a:pt x="2782" y="778"/>
                      <a:pt x="2821" y="807"/>
                      <a:pt x="2851" y="778"/>
                    </a:cubicBezTo>
                    <a:cubicBezTo>
                      <a:pt x="2931" y="827"/>
                      <a:pt x="2981" y="847"/>
                      <a:pt x="3041" y="877"/>
                    </a:cubicBezTo>
                    <a:cubicBezTo>
                      <a:pt x="3130" y="917"/>
                      <a:pt x="3150" y="997"/>
                      <a:pt x="3250" y="1007"/>
                    </a:cubicBezTo>
                    <a:cubicBezTo>
                      <a:pt x="3250" y="1027"/>
                      <a:pt x="3280" y="1027"/>
                      <a:pt x="3290" y="1057"/>
                    </a:cubicBezTo>
                    <a:cubicBezTo>
                      <a:pt x="3320" y="1106"/>
                      <a:pt x="3300" y="1146"/>
                      <a:pt x="3320" y="1176"/>
                    </a:cubicBezTo>
                    <a:cubicBezTo>
                      <a:pt x="3310" y="1196"/>
                      <a:pt x="3250" y="1296"/>
                      <a:pt x="3250" y="1296"/>
                    </a:cubicBezTo>
                    <a:cubicBezTo>
                      <a:pt x="3250" y="1306"/>
                      <a:pt x="3270" y="1316"/>
                      <a:pt x="3250" y="1316"/>
                    </a:cubicBezTo>
                    <a:cubicBezTo>
                      <a:pt x="3270" y="1326"/>
                      <a:pt x="3270" y="1346"/>
                      <a:pt x="3270" y="1356"/>
                    </a:cubicBezTo>
                    <a:cubicBezTo>
                      <a:pt x="3270" y="1396"/>
                      <a:pt x="3280" y="1415"/>
                      <a:pt x="3280" y="1455"/>
                    </a:cubicBezTo>
                    <a:cubicBezTo>
                      <a:pt x="3290" y="1475"/>
                      <a:pt x="3290" y="1505"/>
                      <a:pt x="3320" y="1525"/>
                    </a:cubicBezTo>
                    <a:cubicBezTo>
                      <a:pt x="3330" y="1555"/>
                      <a:pt x="3390" y="1545"/>
                      <a:pt x="3390" y="1595"/>
                    </a:cubicBezTo>
                    <a:cubicBezTo>
                      <a:pt x="3400" y="1655"/>
                      <a:pt x="3320" y="1625"/>
                      <a:pt x="3330" y="1695"/>
                    </a:cubicBezTo>
                    <a:cubicBezTo>
                      <a:pt x="3330" y="1724"/>
                      <a:pt x="3370" y="1744"/>
                      <a:pt x="3380" y="1754"/>
                    </a:cubicBezTo>
                    <a:cubicBezTo>
                      <a:pt x="3449" y="1864"/>
                      <a:pt x="3569" y="1904"/>
                      <a:pt x="3579" y="2043"/>
                    </a:cubicBezTo>
                    <a:cubicBezTo>
                      <a:pt x="3489" y="2043"/>
                      <a:pt x="3439" y="2053"/>
                      <a:pt x="3449" y="2143"/>
                    </a:cubicBezTo>
                    <a:cubicBezTo>
                      <a:pt x="3449" y="2163"/>
                      <a:pt x="3479" y="2173"/>
                      <a:pt x="3479" y="2193"/>
                    </a:cubicBezTo>
                    <a:lnTo>
                      <a:pt x="3469" y="2193"/>
                    </a:lnTo>
                    <a:cubicBezTo>
                      <a:pt x="3400" y="2173"/>
                      <a:pt x="3240" y="2113"/>
                      <a:pt x="3150" y="2103"/>
                    </a:cubicBezTo>
                    <a:cubicBezTo>
                      <a:pt x="3140" y="2103"/>
                      <a:pt x="3041" y="2053"/>
                      <a:pt x="3041" y="2053"/>
                    </a:cubicBezTo>
                    <a:cubicBezTo>
                      <a:pt x="3001" y="2014"/>
                      <a:pt x="2991" y="1924"/>
                      <a:pt x="2931" y="1904"/>
                    </a:cubicBezTo>
                    <a:cubicBezTo>
                      <a:pt x="2891" y="1894"/>
                      <a:pt x="2881" y="1914"/>
                      <a:pt x="2871" y="1934"/>
                    </a:cubicBezTo>
                    <a:cubicBezTo>
                      <a:pt x="2801" y="1924"/>
                      <a:pt x="2752" y="1914"/>
                      <a:pt x="2702" y="1914"/>
                    </a:cubicBezTo>
                    <a:cubicBezTo>
                      <a:pt x="2642" y="1884"/>
                      <a:pt x="2622" y="1834"/>
                      <a:pt x="2582" y="1804"/>
                    </a:cubicBezTo>
                    <a:cubicBezTo>
                      <a:pt x="2532" y="1754"/>
                      <a:pt x="2482" y="1764"/>
                      <a:pt x="2443" y="1724"/>
                    </a:cubicBezTo>
                    <a:cubicBezTo>
                      <a:pt x="2423" y="1705"/>
                      <a:pt x="2433" y="1675"/>
                      <a:pt x="2433" y="1665"/>
                    </a:cubicBezTo>
                    <a:cubicBezTo>
                      <a:pt x="2383" y="1585"/>
                      <a:pt x="2303" y="1475"/>
                      <a:pt x="2203" y="1465"/>
                    </a:cubicBezTo>
                    <a:cubicBezTo>
                      <a:pt x="2173" y="1455"/>
                      <a:pt x="2144" y="1515"/>
                      <a:pt x="2154" y="1555"/>
                    </a:cubicBezTo>
                    <a:cubicBezTo>
                      <a:pt x="2154" y="1575"/>
                      <a:pt x="2154" y="1605"/>
                      <a:pt x="2173" y="1625"/>
                    </a:cubicBezTo>
                    <a:cubicBezTo>
                      <a:pt x="2193" y="1705"/>
                      <a:pt x="2293" y="1854"/>
                      <a:pt x="2383" y="1884"/>
                    </a:cubicBezTo>
                    <a:cubicBezTo>
                      <a:pt x="2383" y="1924"/>
                      <a:pt x="2403" y="1934"/>
                      <a:pt x="2423" y="1964"/>
                    </a:cubicBezTo>
                    <a:cubicBezTo>
                      <a:pt x="2453" y="1964"/>
                      <a:pt x="2443" y="1914"/>
                      <a:pt x="2482" y="1914"/>
                    </a:cubicBezTo>
                    <a:lnTo>
                      <a:pt x="2482" y="1954"/>
                    </a:lnTo>
                    <a:cubicBezTo>
                      <a:pt x="2482" y="1984"/>
                      <a:pt x="2472" y="2014"/>
                      <a:pt x="2472" y="2053"/>
                    </a:cubicBezTo>
                    <a:cubicBezTo>
                      <a:pt x="2472" y="2103"/>
                      <a:pt x="2572" y="2133"/>
                      <a:pt x="2622" y="2133"/>
                    </a:cubicBezTo>
                    <a:cubicBezTo>
                      <a:pt x="2841" y="2173"/>
                      <a:pt x="2841" y="2053"/>
                      <a:pt x="2951" y="1984"/>
                    </a:cubicBezTo>
                    <a:cubicBezTo>
                      <a:pt x="2951" y="2024"/>
                      <a:pt x="2951" y="2063"/>
                      <a:pt x="2971" y="2103"/>
                    </a:cubicBezTo>
                    <a:cubicBezTo>
                      <a:pt x="3021" y="2203"/>
                      <a:pt x="3091" y="2223"/>
                      <a:pt x="3190" y="2273"/>
                    </a:cubicBezTo>
                    <a:cubicBezTo>
                      <a:pt x="3230" y="2283"/>
                      <a:pt x="3240" y="2333"/>
                      <a:pt x="3270" y="2362"/>
                    </a:cubicBezTo>
                    <a:lnTo>
                      <a:pt x="3270" y="2362"/>
                    </a:lnTo>
                    <a:cubicBezTo>
                      <a:pt x="3280" y="2402"/>
                      <a:pt x="3330" y="2402"/>
                      <a:pt x="3330" y="2422"/>
                    </a:cubicBezTo>
                    <a:cubicBezTo>
                      <a:pt x="3330" y="2502"/>
                      <a:pt x="3240" y="2502"/>
                      <a:pt x="3250" y="2572"/>
                    </a:cubicBezTo>
                    <a:cubicBezTo>
                      <a:pt x="3200" y="2562"/>
                      <a:pt x="3170" y="2572"/>
                      <a:pt x="3150" y="2612"/>
                    </a:cubicBezTo>
                    <a:cubicBezTo>
                      <a:pt x="3140" y="2652"/>
                      <a:pt x="3150" y="2701"/>
                      <a:pt x="3120" y="2681"/>
                    </a:cubicBezTo>
                    <a:cubicBezTo>
                      <a:pt x="3071" y="2671"/>
                      <a:pt x="3081" y="2771"/>
                      <a:pt x="3031" y="2761"/>
                    </a:cubicBezTo>
                    <a:cubicBezTo>
                      <a:pt x="2991" y="2761"/>
                      <a:pt x="2941" y="2801"/>
                      <a:pt x="2941" y="2831"/>
                    </a:cubicBezTo>
                    <a:cubicBezTo>
                      <a:pt x="2841" y="2831"/>
                      <a:pt x="2642" y="2831"/>
                      <a:pt x="2652" y="2901"/>
                    </a:cubicBezTo>
                    <a:cubicBezTo>
                      <a:pt x="2652" y="2911"/>
                      <a:pt x="2672" y="2921"/>
                      <a:pt x="2672" y="2921"/>
                    </a:cubicBezTo>
                    <a:cubicBezTo>
                      <a:pt x="2592" y="2951"/>
                      <a:pt x="2492" y="2951"/>
                      <a:pt x="2403" y="2951"/>
                    </a:cubicBezTo>
                    <a:cubicBezTo>
                      <a:pt x="2373" y="2951"/>
                      <a:pt x="2233" y="3010"/>
                      <a:pt x="2193" y="3020"/>
                    </a:cubicBezTo>
                    <a:cubicBezTo>
                      <a:pt x="2154" y="3010"/>
                      <a:pt x="2124" y="3010"/>
                      <a:pt x="2084" y="3000"/>
                    </a:cubicBezTo>
                    <a:cubicBezTo>
                      <a:pt x="2034" y="3020"/>
                      <a:pt x="2024" y="3050"/>
                      <a:pt x="1954" y="3030"/>
                    </a:cubicBezTo>
                    <a:cubicBezTo>
                      <a:pt x="1944" y="3030"/>
                      <a:pt x="1944" y="3030"/>
                      <a:pt x="1934" y="3050"/>
                    </a:cubicBezTo>
                    <a:cubicBezTo>
                      <a:pt x="1924" y="3050"/>
                      <a:pt x="1835" y="3000"/>
                      <a:pt x="1835" y="2980"/>
                    </a:cubicBezTo>
                    <a:cubicBezTo>
                      <a:pt x="1825" y="2980"/>
                      <a:pt x="1845" y="2980"/>
                      <a:pt x="1825" y="2951"/>
                    </a:cubicBezTo>
                    <a:cubicBezTo>
                      <a:pt x="1785" y="2901"/>
                      <a:pt x="1755" y="2831"/>
                      <a:pt x="1745" y="2771"/>
                    </a:cubicBezTo>
                    <a:cubicBezTo>
                      <a:pt x="1705" y="2761"/>
                      <a:pt x="1735" y="2711"/>
                      <a:pt x="1735" y="2681"/>
                    </a:cubicBezTo>
                    <a:cubicBezTo>
                      <a:pt x="1745" y="2622"/>
                      <a:pt x="1685" y="2582"/>
                      <a:pt x="1645" y="2532"/>
                    </a:cubicBezTo>
                    <a:cubicBezTo>
                      <a:pt x="1605" y="2482"/>
                      <a:pt x="1506" y="2372"/>
                      <a:pt x="1496" y="2283"/>
                    </a:cubicBezTo>
                    <a:cubicBezTo>
                      <a:pt x="1386" y="2233"/>
                      <a:pt x="1346" y="2173"/>
                      <a:pt x="1336" y="2053"/>
                    </a:cubicBezTo>
                    <a:cubicBezTo>
                      <a:pt x="1336" y="1974"/>
                      <a:pt x="1286" y="1954"/>
                      <a:pt x="1276" y="1884"/>
                    </a:cubicBezTo>
                    <a:lnTo>
                      <a:pt x="1276" y="1884"/>
                    </a:lnTo>
                    <a:lnTo>
                      <a:pt x="1226" y="1834"/>
                    </a:lnTo>
                    <a:cubicBezTo>
                      <a:pt x="1207" y="1824"/>
                      <a:pt x="1157" y="1824"/>
                      <a:pt x="1157" y="1814"/>
                    </a:cubicBezTo>
                    <a:cubicBezTo>
                      <a:pt x="1137" y="1784"/>
                      <a:pt x="1147" y="1754"/>
                      <a:pt x="1137" y="1724"/>
                    </a:cubicBezTo>
                    <a:cubicBezTo>
                      <a:pt x="1127" y="1685"/>
                      <a:pt x="1097" y="1665"/>
                      <a:pt x="1087" y="1635"/>
                    </a:cubicBezTo>
                    <a:cubicBezTo>
                      <a:pt x="1047" y="1575"/>
                      <a:pt x="1007" y="1525"/>
                      <a:pt x="977" y="1465"/>
                    </a:cubicBezTo>
                    <a:cubicBezTo>
                      <a:pt x="957" y="1455"/>
                      <a:pt x="908" y="1386"/>
                      <a:pt x="908" y="1376"/>
                    </a:cubicBezTo>
                    <a:cubicBezTo>
                      <a:pt x="908" y="1356"/>
                      <a:pt x="927" y="1276"/>
                      <a:pt x="927" y="1226"/>
                    </a:cubicBezTo>
                    <a:cubicBezTo>
                      <a:pt x="868" y="1266"/>
                      <a:pt x="868" y="1276"/>
                      <a:pt x="868" y="1276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0" name="Google Shape;3060;p38"/>
              <p:cNvSpPr/>
              <p:nvPr/>
            </p:nvSpPr>
            <p:spPr>
              <a:xfrm>
                <a:off x="5076399" y="2925090"/>
                <a:ext cx="158164" cy="25549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772" extrusionOk="0">
                    <a:moveTo>
                      <a:pt x="1267" y="1895"/>
                    </a:moveTo>
                    <a:lnTo>
                      <a:pt x="1257" y="1885"/>
                    </a:lnTo>
                    <a:cubicBezTo>
                      <a:pt x="1257" y="1895"/>
                      <a:pt x="1267" y="1925"/>
                      <a:pt x="1267" y="1935"/>
                    </a:cubicBezTo>
                    <a:cubicBezTo>
                      <a:pt x="1287" y="1994"/>
                      <a:pt x="1337" y="2054"/>
                      <a:pt x="1357" y="2124"/>
                    </a:cubicBezTo>
                    <a:cubicBezTo>
                      <a:pt x="1396" y="2194"/>
                      <a:pt x="1466" y="2303"/>
                      <a:pt x="1496" y="2353"/>
                    </a:cubicBezTo>
                    <a:cubicBezTo>
                      <a:pt x="1506" y="2393"/>
                      <a:pt x="1516" y="2423"/>
                      <a:pt x="1546" y="2473"/>
                    </a:cubicBezTo>
                    <a:cubicBezTo>
                      <a:pt x="1586" y="2503"/>
                      <a:pt x="1556" y="2543"/>
                      <a:pt x="1596" y="2602"/>
                    </a:cubicBezTo>
                    <a:cubicBezTo>
                      <a:pt x="1606" y="2632"/>
                      <a:pt x="1666" y="2672"/>
                      <a:pt x="1696" y="2722"/>
                    </a:cubicBezTo>
                    <a:cubicBezTo>
                      <a:pt x="1696" y="2732"/>
                      <a:pt x="1705" y="2752"/>
                      <a:pt x="1715" y="2772"/>
                    </a:cubicBezTo>
                    <a:cubicBezTo>
                      <a:pt x="1606" y="1935"/>
                      <a:pt x="1486" y="1097"/>
                      <a:pt x="1367" y="260"/>
                    </a:cubicBezTo>
                    <a:lnTo>
                      <a:pt x="1357" y="250"/>
                    </a:lnTo>
                    <a:cubicBezTo>
                      <a:pt x="1307" y="230"/>
                      <a:pt x="1287" y="240"/>
                      <a:pt x="1267" y="190"/>
                    </a:cubicBezTo>
                    <a:cubicBezTo>
                      <a:pt x="1237" y="180"/>
                      <a:pt x="1197" y="160"/>
                      <a:pt x="1157" y="160"/>
                    </a:cubicBezTo>
                    <a:cubicBezTo>
                      <a:pt x="1097" y="150"/>
                      <a:pt x="1087" y="200"/>
                      <a:pt x="998" y="190"/>
                    </a:cubicBezTo>
                    <a:cubicBezTo>
                      <a:pt x="918" y="180"/>
                      <a:pt x="958" y="31"/>
                      <a:pt x="908" y="11"/>
                    </a:cubicBezTo>
                    <a:cubicBezTo>
                      <a:pt x="838" y="1"/>
                      <a:pt x="838" y="81"/>
                      <a:pt x="808" y="61"/>
                    </a:cubicBezTo>
                    <a:lnTo>
                      <a:pt x="788" y="61"/>
                    </a:lnTo>
                    <a:cubicBezTo>
                      <a:pt x="759" y="100"/>
                      <a:pt x="719" y="130"/>
                      <a:pt x="659" y="110"/>
                    </a:cubicBezTo>
                    <a:cubicBezTo>
                      <a:pt x="639" y="110"/>
                      <a:pt x="609" y="81"/>
                      <a:pt x="599" y="61"/>
                    </a:cubicBezTo>
                    <a:cubicBezTo>
                      <a:pt x="589" y="61"/>
                      <a:pt x="499" y="81"/>
                      <a:pt x="489" y="41"/>
                    </a:cubicBezTo>
                    <a:cubicBezTo>
                      <a:pt x="450" y="31"/>
                      <a:pt x="459" y="31"/>
                      <a:pt x="440" y="11"/>
                    </a:cubicBezTo>
                    <a:cubicBezTo>
                      <a:pt x="360" y="1"/>
                      <a:pt x="360" y="81"/>
                      <a:pt x="310" y="130"/>
                    </a:cubicBezTo>
                    <a:cubicBezTo>
                      <a:pt x="290" y="150"/>
                      <a:pt x="250" y="140"/>
                      <a:pt x="220" y="160"/>
                    </a:cubicBezTo>
                    <a:cubicBezTo>
                      <a:pt x="210" y="180"/>
                      <a:pt x="200" y="200"/>
                      <a:pt x="160" y="200"/>
                    </a:cubicBezTo>
                    <a:cubicBezTo>
                      <a:pt x="121" y="190"/>
                      <a:pt x="111" y="160"/>
                      <a:pt x="71" y="160"/>
                    </a:cubicBezTo>
                    <a:cubicBezTo>
                      <a:pt x="61" y="160"/>
                      <a:pt x="61" y="180"/>
                      <a:pt x="61" y="180"/>
                    </a:cubicBezTo>
                    <a:cubicBezTo>
                      <a:pt x="51" y="190"/>
                      <a:pt x="1" y="290"/>
                      <a:pt x="1" y="290"/>
                    </a:cubicBezTo>
                    <a:cubicBezTo>
                      <a:pt x="1" y="300"/>
                      <a:pt x="11" y="310"/>
                      <a:pt x="1" y="310"/>
                    </a:cubicBezTo>
                    <a:cubicBezTo>
                      <a:pt x="11" y="330"/>
                      <a:pt x="11" y="340"/>
                      <a:pt x="11" y="350"/>
                    </a:cubicBezTo>
                    <a:cubicBezTo>
                      <a:pt x="11" y="390"/>
                      <a:pt x="21" y="409"/>
                      <a:pt x="21" y="449"/>
                    </a:cubicBezTo>
                    <a:cubicBezTo>
                      <a:pt x="31" y="479"/>
                      <a:pt x="31" y="499"/>
                      <a:pt x="61" y="529"/>
                    </a:cubicBezTo>
                    <a:cubicBezTo>
                      <a:pt x="71" y="549"/>
                      <a:pt x="131" y="539"/>
                      <a:pt x="131" y="589"/>
                    </a:cubicBezTo>
                    <a:cubicBezTo>
                      <a:pt x="150" y="649"/>
                      <a:pt x="61" y="629"/>
                      <a:pt x="71" y="689"/>
                    </a:cubicBezTo>
                    <a:cubicBezTo>
                      <a:pt x="71" y="728"/>
                      <a:pt x="111" y="738"/>
                      <a:pt x="121" y="748"/>
                    </a:cubicBezTo>
                    <a:cubicBezTo>
                      <a:pt x="200" y="858"/>
                      <a:pt x="310" y="898"/>
                      <a:pt x="320" y="1037"/>
                    </a:cubicBezTo>
                    <a:cubicBezTo>
                      <a:pt x="230" y="1037"/>
                      <a:pt x="180" y="1047"/>
                      <a:pt x="200" y="1137"/>
                    </a:cubicBezTo>
                    <a:cubicBezTo>
                      <a:pt x="200" y="1157"/>
                      <a:pt x="220" y="1177"/>
                      <a:pt x="220" y="1187"/>
                    </a:cubicBezTo>
                    <a:cubicBezTo>
                      <a:pt x="260" y="1197"/>
                      <a:pt x="300" y="1197"/>
                      <a:pt x="330" y="1197"/>
                    </a:cubicBezTo>
                    <a:cubicBezTo>
                      <a:pt x="350" y="1197"/>
                      <a:pt x="350" y="1187"/>
                      <a:pt x="370" y="1187"/>
                    </a:cubicBezTo>
                    <a:cubicBezTo>
                      <a:pt x="400" y="1197"/>
                      <a:pt x="430" y="1207"/>
                      <a:pt x="459" y="1227"/>
                    </a:cubicBezTo>
                    <a:cubicBezTo>
                      <a:pt x="499" y="1237"/>
                      <a:pt x="499" y="1207"/>
                      <a:pt x="529" y="1207"/>
                    </a:cubicBezTo>
                    <a:cubicBezTo>
                      <a:pt x="569" y="1227"/>
                      <a:pt x="599" y="1207"/>
                      <a:pt x="629" y="1237"/>
                    </a:cubicBezTo>
                    <a:cubicBezTo>
                      <a:pt x="669" y="1257"/>
                      <a:pt x="709" y="1336"/>
                      <a:pt x="729" y="1376"/>
                    </a:cubicBezTo>
                    <a:cubicBezTo>
                      <a:pt x="768" y="1426"/>
                      <a:pt x="868" y="1506"/>
                      <a:pt x="948" y="1526"/>
                    </a:cubicBezTo>
                    <a:cubicBezTo>
                      <a:pt x="968" y="1526"/>
                      <a:pt x="998" y="1536"/>
                      <a:pt x="1028" y="1546"/>
                    </a:cubicBezTo>
                    <a:cubicBezTo>
                      <a:pt x="1018" y="1556"/>
                      <a:pt x="1018" y="1586"/>
                      <a:pt x="998" y="1586"/>
                    </a:cubicBezTo>
                    <a:cubicBezTo>
                      <a:pt x="958" y="1586"/>
                      <a:pt x="928" y="1576"/>
                      <a:pt x="908" y="1586"/>
                    </a:cubicBezTo>
                    <a:cubicBezTo>
                      <a:pt x="968" y="1636"/>
                      <a:pt x="1018" y="1745"/>
                      <a:pt x="1117" y="1755"/>
                    </a:cubicBezTo>
                    <a:cubicBezTo>
                      <a:pt x="1207" y="1775"/>
                      <a:pt x="1197" y="1675"/>
                      <a:pt x="1227" y="1636"/>
                    </a:cubicBezTo>
                    <a:lnTo>
                      <a:pt x="1257" y="1636"/>
                    </a:lnTo>
                    <a:cubicBezTo>
                      <a:pt x="1257" y="1645"/>
                      <a:pt x="1247" y="1655"/>
                      <a:pt x="1247" y="1675"/>
                    </a:cubicBezTo>
                    <a:cubicBezTo>
                      <a:pt x="1257" y="1705"/>
                      <a:pt x="1297" y="1755"/>
                      <a:pt x="1297" y="1805"/>
                    </a:cubicBezTo>
                    <a:cubicBezTo>
                      <a:pt x="1307" y="1845"/>
                      <a:pt x="1287" y="1855"/>
                      <a:pt x="1297" y="1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1" name="Google Shape;3061;p38"/>
              <p:cNvSpPr/>
              <p:nvPr/>
            </p:nvSpPr>
            <p:spPr>
              <a:xfrm>
                <a:off x="4953351" y="2439074"/>
                <a:ext cx="127748" cy="91064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988" extrusionOk="0">
                    <a:moveTo>
                      <a:pt x="538" y="987"/>
                    </a:moveTo>
                    <a:cubicBezTo>
                      <a:pt x="459" y="898"/>
                      <a:pt x="349" y="868"/>
                      <a:pt x="339" y="738"/>
                    </a:cubicBezTo>
                    <a:cubicBezTo>
                      <a:pt x="329" y="539"/>
                      <a:pt x="499" y="379"/>
                      <a:pt x="638" y="369"/>
                    </a:cubicBezTo>
                    <a:cubicBezTo>
                      <a:pt x="688" y="369"/>
                      <a:pt x="698" y="290"/>
                      <a:pt x="778" y="320"/>
                    </a:cubicBezTo>
                    <a:cubicBezTo>
                      <a:pt x="808" y="330"/>
                      <a:pt x="808" y="260"/>
                      <a:pt x="838" y="250"/>
                    </a:cubicBezTo>
                    <a:cubicBezTo>
                      <a:pt x="927" y="230"/>
                      <a:pt x="997" y="260"/>
                      <a:pt x="1097" y="230"/>
                    </a:cubicBezTo>
                    <a:cubicBezTo>
                      <a:pt x="1176" y="200"/>
                      <a:pt x="1386" y="240"/>
                      <a:pt x="1376" y="130"/>
                    </a:cubicBezTo>
                    <a:cubicBezTo>
                      <a:pt x="1376" y="90"/>
                      <a:pt x="1276" y="31"/>
                      <a:pt x="1246" y="31"/>
                    </a:cubicBezTo>
                    <a:cubicBezTo>
                      <a:pt x="1107" y="1"/>
                      <a:pt x="987" y="150"/>
                      <a:pt x="838" y="120"/>
                    </a:cubicBezTo>
                    <a:cubicBezTo>
                      <a:pt x="798" y="100"/>
                      <a:pt x="788" y="70"/>
                      <a:pt x="748" y="70"/>
                    </a:cubicBezTo>
                    <a:cubicBezTo>
                      <a:pt x="688" y="50"/>
                      <a:pt x="698" y="90"/>
                      <a:pt x="658" y="80"/>
                    </a:cubicBezTo>
                    <a:cubicBezTo>
                      <a:pt x="548" y="50"/>
                      <a:pt x="489" y="190"/>
                      <a:pt x="409" y="180"/>
                    </a:cubicBezTo>
                    <a:cubicBezTo>
                      <a:pt x="379" y="170"/>
                      <a:pt x="349" y="190"/>
                      <a:pt x="299" y="180"/>
                    </a:cubicBezTo>
                    <a:cubicBezTo>
                      <a:pt x="289" y="180"/>
                      <a:pt x="279" y="190"/>
                      <a:pt x="279" y="200"/>
                    </a:cubicBezTo>
                    <a:cubicBezTo>
                      <a:pt x="279" y="230"/>
                      <a:pt x="299" y="240"/>
                      <a:pt x="299" y="260"/>
                    </a:cubicBezTo>
                    <a:cubicBezTo>
                      <a:pt x="309" y="350"/>
                      <a:pt x="160" y="359"/>
                      <a:pt x="160" y="419"/>
                    </a:cubicBezTo>
                    <a:cubicBezTo>
                      <a:pt x="160" y="439"/>
                      <a:pt x="210" y="449"/>
                      <a:pt x="210" y="489"/>
                    </a:cubicBezTo>
                    <a:cubicBezTo>
                      <a:pt x="160" y="489"/>
                      <a:pt x="80" y="489"/>
                      <a:pt x="80" y="549"/>
                    </a:cubicBezTo>
                    <a:cubicBezTo>
                      <a:pt x="90" y="589"/>
                      <a:pt x="90" y="599"/>
                      <a:pt x="90" y="599"/>
                    </a:cubicBezTo>
                    <a:cubicBezTo>
                      <a:pt x="90" y="649"/>
                      <a:pt x="0" y="629"/>
                      <a:pt x="10" y="718"/>
                    </a:cubicBezTo>
                    <a:cubicBezTo>
                      <a:pt x="10" y="748"/>
                      <a:pt x="80" y="788"/>
                      <a:pt x="80" y="788"/>
                    </a:cubicBezTo>
                    <a:cubicBezTo>
                      <a:pt x="80" y="788"/>
                      <a:pt x="150" y="798"/>
                      <a:pt x="160" y="798"/>
                    </a:cubicBezTo>
                    <a:cubicBezTo>
                      <a:pt x="210" y="828"/>
                      <a:pt x="200" y="878"/>
                      <a:pt x="229" y="928"/>
                    </a:cubicBezTo>
                    <a:cubicBezTo>
                      <a:pt x="239" y="938"/>
                      <a:pt x="279" y="938"/>
                      <a:pt x="299" y="938"/>
                    </a:cubicBezTo>
                    <a:cubicBezTo>
                      <a:pt x="309" y="938"/>
                      <a:pt x="309" y="958"/>
                      <a:pt x="329" y="958"/>
                    </a:cubicBezTo>
                    <a:cubicBezTo>
                      <a:pt x="379" y="968"/>
                      <a:pt x="449" y="977"/>
                      <a:pt x="538" y="987"/>
                    </a:cubicBezTo>
                    <a:cubicBezTo>
                      <a:pt x="529" y="977"/>
                      <a:pt x="499" y="968"/>
                      <a:pt x="499" y="948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2" name="Google Shape;3062;p38"/>
              <p:cNvSpPr/>
              <p:nvPr/>
            </p:nvSpPr>
            <p:spPr>
              <a:xfrm>
                <a:off x="4485677" y="2626549"/>
                <a:ext cx="314300" cy="23890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592" extrusionOk="0">
                    <a:moveTo>
                      <a:pt x="3370" y="1844"/>
                    </a:moveTo>
                    <a:cubicBezTo>
                      <a:pt x="3360" y="1894"/>
                      <a:pt x="3370" y="1874"/>
                      <a:pt x="3360" y="1884"/>
                    </a:cubicBezTo>
                    <a:lnTo>
                      <a:pt x="3360" y="1974"/>
                    </a:lnTo>
                    <a:cubicBezTo>
                      <a:pt x="3320" y="1994"/>
                      <a:pt x="3270" y="2044"/>
                      <a:pt x="3270" y="2093"/>
                    </a:cubicBezTo>
                    <a:cubicBezTo>
                      <a:pt x="3270" y="2153"/>
                      <a:pt x="3360" y="2223"/>
                      <a:pt x="3380" y="2243"/>
                    </a:cubicBezTo>
                    <a:cubicBezTo>
                      <a:pt x="3380" y="2253"/>
                      <a:pt x="3370" y="2243"/>
                      <a:pt x="3340" y="2243"/>
                    </a:cubicBezTo>
                    <a:cubicBezTo>
                      <a:pt x="3310" y="2243"/>
                      <a:pt x="3290" y="2233"/>
                      <a:pt x="3270" y="2233"/>
                    </a:cubicBezTo>
                    <a:cubicBezTo>
                      <a:pt x="3230" y="2243"/>
                      <a:pt x="3220" y="2283"/>
                      <a:pt x="3180" y="2273"/>
                    </a:cubicBezTo>
                    <a:cubicBezTo>
                      <a:pt x="3130" y="2253"/>
                      <a:pt x="3111" y="2193"/>
                      <a:pt x="3041" y="2183"/>
                    </a:cubicBezTo>
                    <a:cubicBezTo>
                      <a:pt x="2991" y="2173"/>
                      <a:pt x="2981" y="2193"/>
                      <a:pt x="2941" y="2203"/>
                    </a:cubicBezTo>
                    <a:lnTo>
                      <a:pt x="2941" y="2273"/>
                    </a:lnTo>
                    <a:cubicBezTo>
                      <a:pt x="2891" y="2253"/>
                      <a:pt x="2891" y="2223"/>
                      <a:pt x="2871" y="2203"/>
                    </a:cubicBezTo>
                    <a:cubicBezTo>
                      <a:pt x="2861" y="2203"/>
                      <a:pt x="2831" y="2223"/>
                      <a:pt x="2831" y="2233"/>
                    </a:cubicBezTo>
                    <a:cubicBezTo>
                      <a:pt x="2841" y="2253"/>
                      <a:pt x="2871" y="2283"/>
                      <a:pt x="2891" y="2303"/>
                    </a:cubicBezTo>
                    <a:cubicBezTo>
                      <a:pt x="2891" y="2323"/>
                      <a:pt x="2881" y="2333"/>
                      <a:pt x="2881" y="2343"/>
                    </a:cubicBezTo>
                    <a:cubicBezTo>
                      <a:pt x="2881" y="2353"/>
                      <a:pt x="2971" y="2442"/>
                      <a:pt x="2991" y="2452"/>
                    </a:cubicBezTo>
                    <a:cubicBezTo>
                      <a:pt x="2991" y="2472"/>
                      <a:pt x="2991" y="2482"/>
                      <a:pt x="3011" y="2482"/>
                    </a:cubicBezTo>
                    <a:cubicBezTo>
                      <a:pt x="2991" y="2492"/>
                      <a:pt x="2961" y="2472"/>
                      <a:pt x="2961" y="2492"/>
                    </a:cubicBezTo>
                    <a:lnTo>
                      <a:pt x="2961" y="2492"/>
                    </a:lnTo>
                    <a:cubicBezTo>
                      <a:pt x="2921" y="2482"/>
                      <a:pt x="2891" y="2442"/>
                      <a:pt x="2871" y="2432"/>
                    </a:cubicBezTo>
                    <a:cubicBezTo>
                      <a:pt x="2871" y="2442"/>
                      <a:pt x="2881" y="2442"/>
                      <a:pt x="2871" y="2452"/>
                    </a:cubicBezTo>
                    <a:cubicBezTo>
                      <a:pt x="2881" y="2482"/>
                      <a:pt x="2881" y="2482"/>
                      <a:pt x="2881" y="2522"/>
                    </a:cubicBezTo>
                    <a:cubicBezTo>
                      <a:pt x="2881" y="2532"/>
                      <a:pt x="2861" y="2572"/>
                      <a:pt x="2881" y="2592"/>
                    </a:cubicBezTo>
                    <a:cubicBezTo>
                      <a:pt x="2871" y="2592"/>
                      <a:pt x="2841" y="2582"/>
                      <a:pt x="2831" y="2582"/>
                    </a:cubicBezTo>
                    <a:cubicBezTo>
                      <a:pt x="2782" y="2572"/>
                      <a:pt x="2732" y="2522"/>
                      <a:pt x="2732" y="2452"/>
                    </a:cubicBezTo>
                    <a:cubicBezTo>
                      <a:pt x="2732" y="2432"/>
                      <a:pt x="2772" y="2432"/>
                      <a:pt x="2772" y="2422"/>
                    </a:cubicBezTo>
                    <a:cubicBezTo>
                      <a:pt x="2762" y="2422"/>
                      <a:pt x="2732" y="2402"/>
                      <a:pt x="2722" y="2402"/>
                    </a:cubicBezTo>
                    <a:cubicBezTo>
                      <a:pt x="2712" y="2402"/>
                      <a:pt x="2692" y="2382"/>
                      <a:pt x="2692" y="2373"/>
                    </a:cubicBezTo>
                    <a:cubicBezTo>
                      <a:pt x="2682" y="2323"/>
                      <a:pt x="2662" y="2293"/>
                      <a:pt x="2632" y="2253"/>
                    </a:cubicBezTo>
                    <a:cubicBezTo>
                      <a:pt x="2592" y="2203"/>
                      <a:pt x="2542" y="2173"/>
                      <a:pt x="2542" y="2103"/>
                    </a:cubicBezTo>
                    <a:lnTo>
                      <a:pt x="2542" y="2024"/>
                    </a:lnTo>
                    <a:cubicBezTo>
                      <a:pt x="2542" y="1974"/>
                      <a:pt x="2473" y="1894"/>
                      <a:pt x="2433" y="1874"/>
                    </a:cubicBezTo>
                    <a:cubicBezTo>
                      <a:pt x="2393" y="1844"/>
                      <a:pt x="2333" y="1824"/>
                      <a:pt x="2333" y="1784"/>
                    </a:cubicBezTo>
                    <a:cubicBezTo>
                      <a:pt x="2323" y="1784"/>
                      <a:pt x="2313" y="1784"/>
                      <a:pt x="2283" y="1774"/>
                    </a:cubicBezTo>
                    <a:cubicBezTo>
                      <a:pt x="2223" y="1755"/>
                      <a:pt x="2144" y="1635"/>
                      <a:pt x="2144" y="1555"/>
                    </a:cubicBezTo>
                    <a:cubicBezTo>
                      <a:pt x="2114" y="1545"/>
                      <a:pt x="2084" y="1545"/>
                      <a:pt x="2044" y="1545"/>
                    </a:cubicBezTo>
                    <a:cubicBezTo>
                      <a:pt x="2014" y="1535"/>
                      <a:pt x="2024" y="1475"/>
                      <a:pt x="2014" y="1455"/>
                    </a:cubicBezTo>
                    <a:cubicBezTo>
                      <a:pt x="1974" y="1475"/>
                      <a:pt x="1914" y="1455"/>
                      <a:pt x="1914" y="1495"/>
                    </a:cubicBezTo>
                    <a:cubicBezTo>
                      <a:pt x="1914" y="1495"/>
                      <a:pt x="1914" y="1525"/>
                      <a:pt x="1924" y="1525"/>
                    </a:cubicBezTo>
                    <a:cubicBezTo>
                      <a:pt x="1924" y="1535"/>
                      <a:pt x="1914" y="1555"/>
                      <a:pt x="1914" y="1575"/>
                    </a:cubicBezTo>
                    <a:cubicBezTo>
                      <a:pt x="1914" y="1625"/>
                      <a:pt x="1934" y="1645"/>
                      <a:pt x="1974" y="1655"/>
                    </a:cubicBezTo>
                    <a:cubicBezTo>
                      <a:pt x="2024" y="1685"/>
                      <a:pt x="2044" y="1745"/>
                      <a:pt x="2044" y="1774"/>
                    </a:cubicBezTo>
                    <a:cubicBezTo>
                      <a:pt x="2064" y="1824"/>
                      <a:pt x="2084" y="1874"/>
                      <a:pt x="2114" y="1884"/>
                    </a:cubicBezTo>
                    <a:cubicBezTo>
                      <a:pt x="2164" y="1904"/>
                      <a:pt x="2183" y="1904"/>
                      <a:pt x="2233" y="1904"/>
                    </a:cubicBezTo>
                    <a:cubicBezTo>
                      <a:pt x="2233" y="1924"/>
                      <a:pt x="2233" y="1924"/>
                      <a:pt x="2223" y="1934"/>
                    </a:cubicBezTo>
                    <a:cubicBezTo>
                      <a:pt x="2213" y="1974"/>
                      <a:pt x="2283" y="1994"/>
                      <a:pt x="2313" y="2004"/>
                    </a:cubicBezTo>
                    <a:cubicBezTo>
                      <a:pt x="2373" y="2044"/>
                      <a:pt x="2443" y="2093"/>
                      <a:pt x="2433" y="2153"/>
                    </a:cubicBezTo>
                    <a:cubicBezTo>
                      <a:pt x="2393" y="2143"/>
                      <a:pt x="2373" y="2103"/>
                      <a:pt x="2333" y="2093"/>
                    </a:cubicBezTo>
                    <a:cubicBezTo>
                      <a:pt x="2293" y="2083"/>
                      <a:pt x="2273" y="2103"/>
                      <a:pt x="2273" y="2133"/>
                    </a:cubicBezTo>
                    <a:cubicBezTo>
                      <a:pt x="2273" y="2173"/>
                      <a:pt x="2333" y="2193"/>
                      <a:pt x="2323" y="2233"/>
                    </a:cubicBezTo>
                    <a:cubicBezTo>
                      <a:pt x="2323" y="2243"/>
                      <a:pt x="2283" y="2243"/>
                      <a:pt x="2283" y="2243"/>
                    </a:cubicBezTo>
                    <a:cubicBezTo>
                      <a:pt x="2263" y="2273"/>
                      <a:pt x="2273" y="2333"/>
                      <a:pt x="2223" y="2333"/>
                    </a:cubicBezTo>
                    <a:cubicBezTo>
                      <a:pt x="2193" y="2333"/>
                      <a:pt x="2183" y="2323"/>
                      <a:pt x="2183" y="2303"/>
                    </a:cubicBezTo>
                    <a:cubicBezTo>
                      <a:pt x="2233" y="2323"/>
                      <a:pt x="2243" y="2273"/>
                      <a:pt x="2243" y="2233"/>
                    </a:cubicBezTo>
                    <a:cubicBezTo>
                      <a:pt x="2243" y="2183"/>
                      <a:pt x="2213" y="2173"/>
                      <a:pt x="2213" y="2143"/>
                    </a:cubicBezTo>
                    <a:cubicBezTo>
                      <a:pt x="2193" y="2143"/>
                      <a:pt x="2124" y="2054"/>
                      <a:pt x="2124" y="2034"/>
                    </a:cubicBezTo>
                    <a:cubicBezTo>
                      <a:pt x="2114" y="2034"/>
                      <a:pt x="2064" y="2004"/>
                      <a:pt x="2064" y="1994"/>
                    </a:cubicBezTo>
                    <a:cubicBezTo>
                      <a:pt x="1964" y="1954"/>
                      <a:pt x="1934" y="1924"/>
                      <a:pt x="1884" y="1854"/>
                    </a:cubicBezTo>
                    <a:cubicBezTo>
                      <a:pt x="1864" y="1834"/>
                      <a:pt x="1825" y="1804"/>
                      <a:pt x="1815" y="1784"/>
                    </a:cubicBezTo>
                    <a:cubicBezTo>
                      <a:pt x="1765" y="1695"/>
                      <a:pt x="1735" y="1575"/>
                      <a:pt x="1625" y="1545"/>
                    </a:cubicBezTo>
                    <a:cubicBezTo>
                      <a:pt x="1575" y="1535"/>
                      <a:pt x="1565" y="1575"/>
                      <a:pt x="1536" y="1585"/>
                    </a:cubicBezTo>
                    <a:cubicBezTo>
                      <a:pt x="1476" y="1595"/>
                      <a:pt x="1436" y="1645"/>
                      <a:pt x="1376" y="1635"/>
                    </a:cubicBezTo>
                    <a:cubicBezTo>
                      <a:pt x="1296" y="1625"/>
                      <a:pt x="1266" y="1575"/>
                      <a:pt x="1197" y="1575"/>
                    </a:cubicBezTo>
                    <a:cubicBezTo>
                      <a:pt x="1147" y="1555"/>
                      <a:pt x="1097" y="1585"/>
                      <a:pt x="1097" y="1635"/>
                    </a:cubicBezTo>
                    <a:cubicBezTo>
                      <a:pt x="1097" y="1655"/>
                      <a:pt x="1117" y="1685"/>
                      <a:pt x="1117" y="1705"/>
                    </a:cubicBezTo>
                    <a:cubicBezTo>
                      <a:pt x="1097" y="1774"/>
                      <a:pt x="1027" y="1774"/>
                      <a:pt x="967" y="1784"/>
                    </a:cubicBezTo>
                    <a:cubicBezTo>
                      <a:pt x="898" y="1784"/>
                      <a:pt x="818" y="1894"/>
                      <a:pt x="818" y="1954"/>
                    </a:cubicBezTo>
                    <a:cubicBezTo>
                      <a:pt x="818" y="1984"/>
                      <a:pt x="828" y="1994"/>
                      <a:pt x="848" y="2004"/>
                    </a:cubicBezTo>
                    <a:cubicBezTo>
                      <a:pt x="798" y="2054"/>
                      <a:pt x="788" y="2093"/>
                      <a:pt x="728" y="2123"/>
                    </a:cubicBezTo>
                    <a:cubicBezTo>
                      <a:pt x="688" y="2133"/>
                      <a:pt x="678" y="2203"/>
                      <a:pt x="618" y="2173"/>
                    </a:cubicBezTo>
                    <a:lnTo>
                      <a:pt x="618" y="2173"/>
                    </a:lnTo>
                    <a:cubicBezTo>
                      <a:pt x="589" y="2153"/>
                      <a:pt x="539" y="2153"/>
                      <a:pt x="519" y="2153"/>
                    </a:cubicBezTo>
                    <a:cubicBezTo>
                      <a:pt x="439" y="2143"/>
                      <a:pt x="399" y="2193"/>
                      <a:pt x="329" y="2183"/>
                    </a:cubicBezTo>
                    <a:cubicBezTo>
                      <a:pt x="280" y="2173"/>
                      <a:pt x="290" y="2054"/>
                      <a:pt x="220" y="2044"/>
                    </a:cubicBezTo>
                    <a:cubicBezTo>
                      <a:pt x="170" y="2034"/>
                      <a:pt x="130" y="2044"/>
                      <a:pt x="80" y="2044"/>
                    </a:cubicBezTo>
                    <a:cubicBezTo>
                      <a:pt x="50" y="2044"/>
                      <a:pt x="50" y="2024"/>
                      <a:pt x="50" y="2024"/>
                    </a:cubicBezTo>
                    <a:lnTo>
                      <a:pt x="50" y="1894"/>
                    </a:lnTo>
                    <a:cubicBezTo>
                      <a:pt x="30" y="1894"/>
                      <a:pt x="0" y="1874"/>
                      <a:pt x="0" y="1844"/>
                    </a:cubicBezTo>
                    <a:cubicBezTo>
                      <a:pt x="0" y="1804"/>
                      <a:pt x="40" y="1794"/>
                      <a:pt x="40" y="1784"/>
                    </a:cubicBezTo>
                    <a:cubicBezTo>
                      <a:pt x="40" y="1705"/>
                      <a:pt x="80" y="1635"/>
                      <a:pt x="80" y="1545"/>
                    </a:cubicBezTo>
                    <a:cubicBezTo>
                      <a:pt x="80" y="1495"/>
                      <a:pt x="50" y="1445"/>
                      <a:pt x="50" y="1426"/>
                    </a:cubicBezTo>
                    <a:cubicBezTo>
                      <a:pt x="50" y="1396"/>
                      <a:pt x="170" y="1356"/>
                      <a:pt x="180" y="1356"/>
                    </a:cubicBezTo>
                    <a:cubicBezTo>
                      <a:pt x="190" y="1356"/>
                      <a:pt x="220" y="1386"/>
                      <a:pt x="230" y="1386"/>
                    </a:cubicBezTo>
                    <a:cubicBezTo>
                      <a:pt x="280" y="1396"/>
                      <a:pt x="329" y="1406"/>
                      <a:pt x="369" y="1406"/>
                    </a:cubicBezTo>
                    <a:cubicBezTo>
                      <a:pt x="379" y="1426"/>
                      <a:pt x="399" y="1436"/>
                      <a:pt x="419" y="1436"/>
                    </a:cubicBezTo>
                    <a:cubicBezTo>
                      <a:pt x="469" y="1445"/>
                      <a:pt x="519" y="1455"/>
                      <a:pt x="569" y="1455"/>
                    </a:cubicBezTo>
                    <a:cubicBezTo>
                      <a:pt x="599" y="1455"/>
                      <a:pt x="618" y="1485"/>
                      <a:pt x="648" y="1485"/>
                    </a:cubicBezTo>
                    <a:lnTo>
                      <a:pt x="728" y="1485"/>
                    </a:lnTo>
                    <a:cubicBezTo>
                      <a:pt x="728" y="1426"/>
                      <a:pt x="768" y="1406"/>
                      <a:pt x="768" y="1346"/>
                    </a:cubicBezTo>
                    <a:lnTo>
                      <a:pt x="768" y="1256"/>
                    </a:lnTo>
                    <a:lnTo>
                      <a:pt x="748" y="1256"/>
                    </a:lnTo>
                    <a:cubicBezTo>
                      <a:pt x="768" y="1246"/>
                      <a:pt x="768" y="1236"/>
                      <a:pt x="768" y="1206"/>
                    </a:cubicBezTo>
                    <a:cubicBezTo>
                      <a:pt x="768" y="1186"/>
                      <a:pt x="738" y="1186"/>
                      <a:pt x="738" y="1156"/>
                    </a:cubicBezTo>
                    <a:cubicBezTo>
                      <a:pt x="678" y="1146"/>
                      <a:pt x="668" y="1087"/>
                      <a:pt x="668" y="1037"/>
                    </a:cubicBezTo>
                    <a:cubicBezTo>
                      <a:pt x="638" y="1027"/>
                      <a:pt x="648" y="1007"/>
                      <a:pt x="628" y="1007"/>
                    </a:cubicBezTo>
                    <a:cubicBezTo>
                      <a:pt x="579" y="987"/>
                      <a:pt x="439" y="937"/>
                      <a:pt x="449" y="887"/>
                    </a:cubicBezTo>
                    <a:lnTo>
                      <a:pt x="449" y="877"/>
                    </a:lnTo>
                    <a:cubicBezTo>
                      <a:pt x="449" y="847"/>
                      <a:pt x="539" y="847"/>
                      <a:pt x="569" y="837"/>
                    </a:cubicBezTo>
                    <a:cubicBezTo>
                      <a:pt x="579" y="857"/>
                      <a:pt x="628" y="877"/>
                      <a:pt x="648" y="887"/>
                    </a:cubicBezTo>
                    <a:cubicBezTo>
                      <a:pt x="678" y="897"/>
                      <a:pt x="718" y="887"/>
                      <a:pt x="718" y="887"/>
                    </a:cubicBezTo>
                    <a:lnTo>
                      <a:pt x="718" y="857"/>
                    </a:lnTo>
                    <a:cubicBezTo>
                      <a:pt x="688" y="847"/>
                      <a:pt x="698" y="808"/>
                      <a:pt x="698" y="798"/>
                    </a:cubicBezTo>
                    <a:lnTo>
                      <a:pt x="698" y="778"/>
                    </a:lnTo>
                    <a:cubicBezTo>
                      <a:pt x="718" y="778"/>
                      <a:pt x="718" y="778"/>
                      <a:pt x="728" y="788"/>
                    </a:cubicBezTo>
                    <a:cubicBezTo>
                      <a:pt x="748" y="808"/>
                      <a:pt x="778" y="837"/>
                      <a:pt x="818" y="847"/>
                    </a:cubicBezTo>
                    <a:cubicBezTo>
                      <a:pt x="838" y="857"/>
                      <a:pt x="868" y="837"/>
                      <a:pt x="868" y="808"/>
                    </a:cubicBezTo>
                    <a:cubicBezTo>
                      <a:pt x="967" y="827"/>
                      <a:pt x="987" y="758"/>
                      <a:pt x="997" y="698"/>
                    </a:cubicBezTo>
                    <a:lnTo>
                      <a:pt x="1037" y="698"/>
                    </a:lnTo>
                    <a:cubicBezTo>
                      <a:pt x="1067" y="698"/>
                      <a:pt x="1177" y="678"/>
                      <a:pt x="1187" y="658"/>
                    </a:cubicBezTo>
                    <a:cubicBezTo>
                      <a:pt x="1217" y="638"/>
                      <a:pt x="1197" y="598"/>
                      <a:pt x="1217" y="558"/>
                    </a:cubicBezTo>
                    <a:cubicBezTo>
                      <a:pt x="1217" y="548"/>
                      <a:pt x="1236" y="538"/>
                      <a:pt x="1236" y="538"/>
                    </a:cubicBezTo>
                    <a:cubicBezTo>
                      <a:pt x="1286" y="499"/>
                      <a:pt x="1326" y="459"/>
                      <a:pt x="1386" y="479"/>
                    </a:cubicBezTo>
                    <a:cubicBezTo>
                      <a:pt x="1426" y="489"/>
                      <a:pt x="1416" y="489"/>
                      <a:pt x="1436" y="489"/>
                    </a:cubicBezTo>
                    <a:cubicBezTo>
                      <a:pt x="1446" y="499"/>
                      <a:pt x="1446" y="479"/>
                      <a:pt x="1446" y="479"/>
                    </a:cubicBezTo>
                    <a:cubicBezTo>
                      <a:pt x="1476" y="459"/>
                      <a:pt x="1496" y="489"/>
                      <a:pt x="1526" y="489"/>
                    </a:cubicBezTo>
                    <a:cubicBezTo>
                      <a:pt x="1536" y="489"/>
                      <a:pt x="1585" y="479"/>
                      <a:pt x="1585" y="449"/>
                    </a:cubicBezTo>
                    <a:cubicBezTo>
                      <a:pt x="1585" y="439"/>
                      <a:pt x="1565" y="379"/>
                      <a:pt x="1565" y="359"/>
                    </a:cubicBezTo>
                    <a:cubicBezTo>
                      <a:pt x="1546" y="279"/>
                      <a:pt x="1496" y="239"/>
                      <a:pt x="1496" y="160"/>
                    </a:cubicBezTo>
                    <a:cubicBezTo>
                      <a:pt x="1496" y="40"/>
                      <a:pt x="1615" y="50"/>
                      <a:pt x="1685" y="0"/>
                    </a:cubicBezTo>
                    <a:lnTo>
                      <a:pt x="1685" y="40"/>
                    </a:lnTo>
                    <a:cubicBezTo>
                      <a:pt x="1675" y="60"/>
                      <a:pt x="1675" y="90"/>
                      <a:pt x="1675" y="110"/>
                    </a:cubicBezTo>
                    <a:cubicBezTo>
                      <a:pt x="1675" y="140"/>
                      <a:pt x="1715" y="150"/>
                      <a:pt x="1735" y="160"/>
                    </a:cubicBezTo>
                    <a:lnTo>
                      <a:pt x="1735" y="190"/>
                    </a:lnTo>
                    <a:cubicBezTo>
                      <a:pt x="1735" y="199"/>
                      <a:pt x="1715" y="199"/>
                      <a:pt x="1695" y="209"/>
                    </a:cubicBezTo>
                    <a:cubicBezTo>
                      <a:pt x="1665" y="239"/>
                      <a:pt x="1635" y="259"/>
                      <a:pt x="1635" y="309"/>
                    </a:cubicBezTo>
                    <a:cubicBezTo>
                      <a:pt x="1635" y="339"/>
                      <a:pt x="1645" y="359"/>
                      <a:pt x="1665" y="379"/>
                    </a:cubicBezTo>
                    <a:lnTo>
                      <a:pt x="1665" y="409"/>
                    </a:lnTo>
                    <a:cubicBezTo>
                      <a:pt x="1695" y="429"/>
                      <a:pt x="1715" y="439"/>
                      <a:pt x="1735" y="439"/>
                    </a:cubicBezTo>
                    <a:cubicBezTo>
                      <a:pt x="1735" y="449"/>
                      <a:pt x="1745" y="479"/>
                      <a:pt x="1765" y="479"/>
                    </a:cubicBezTo>
                    <a:cubicBezTo>
                      <a:pt x="1835" y="489"/>
                      <a:pt x="1894" y="429"/>
                      <a:pt x="1974" y="449"/>
                    </a:cubicBezTo>
                    <a:cubicBezTo>
                      <a:pt x="1974" y="459"/>
                      <a:pt x="1964" y="479"/>
                      <a:pt x="1964" y="479"/>
                    </a:cubicBezTo>
                    <a:lnTo>
                      <a:pt x="2014" y="528"/>
                    </a:lnTo>
                    <a:cubicBezTo>
                      <a:pt x="2044" y="538"/>
                      <a:pt x="2044" y="508"/>
                      <a:pt x="2064" y="508"/>
                    </a:cubicBezTo>
                    <a:cubicBezTo>
                      <a:pt x="2114" y="499"/>
                      <a:pt x="2144" y="508"/>
                      <a:pt x="2193" y="499"/>
                    </a:cubicBezTo>
                    <a:cubicBezTo>
                      <a:pt x="2233" y="489"/>
                      <a:pt x="2273" y="449"/>
                      <a:pt x="2313" y="459"/>
                    </a:cubicBezTo>
                    <a:cubicBezTo>
                      <a:pt x="2343" y="479"/>
                      <a:pt x="2393" y="489"/>
                      <a:pt x="2413" y="499"/>
                    </a:cubicBezTo>
                    <a:cubicBezTo>
                      <a:pt x="2393" y="508"/>
                      <a:pt x="2393" y="528"/>
                      <a:pt x="2393" y="528"/>
                    </a:cubicBezTo>
                    <a:cubicBezTo>
                      <a:pt x="2473" y="538"/>
                      <a:pt x="2562" y="538"/>
                      <a:pt x="2622" y="548"/>
                    </a:cubicBezTo>
                    <a:cubicBezTo>
                      <a:pt x="2682" y="558"/>
                      <a:pt x="2722" y="558"/>
                      <a:pt x="2772" y="578"/>
                    </a:cubicBezTo>
                    <a:cubicBezTo>
                      <a:pt x="2831" y="588"/>
                      <a:pt x="2871" y="708"/>
                      <a:pt x="2871" y="778"/>
                    </a:cubicBezTo>
                    <a:cubicBezTo>
                      <a:pt x="2871" y="808"/>
                      <a:pt x="2821" y="827"/>
                      <a:pt x="2831" y="877"/>
                    </a:cubicBezTo>
                    <a:cubicBezTo>
                      <a:pt x="2831" y="937"/>
                      <a:pt x="2891" y="987"/>
                      <a:pt x="2891" y="1047"/>
                    </a:cubicBezTo>
                    <a:cubicBezTo>
                      <a:pt x="2891" y="1087"/>
                      <a:pt x="2841" y="1087"/>
                      <a:pt x="2831" y="1097"/>
                    </a:cubicBezTo>
                    <a:cubicBezTo>
                      <a:pt x="2792" y="1146"/>
                      <a:pt x="2782" y="1196"/>
                      <a:pt x="2782" y="1276"/>
                    </a:cubicBezTo>
                    <a:cubicBezTo>
                      <a:pt x="2782" y="1356"/>
                      <a:pt x="2841" y="1346"/>
                      <a:pt x="2921" y="1376"/>
                    </a:cubicBezTo>
                    <a:cubicBezTo>
                      <a:pt x="3021" y="1386"/>
                      <a:pt x="3071" y="1356"/>
                      <a:pt x="3140" y="1376"/>
                    </a:cubicBezTo>
                    <a:cubicBezTo>
                      <a:pt x="3220" y="1386"/>
                      <a:pt x="3220" y="1545"/>
                      <a:pt x="3290" y="1555"/>
                    </a:cubicBezTo>
                    <a:lnTo>
                      <a:pt x="3290" y="1685"/>
                    </a:lnTo>
                    <a:cubicBezTo>
                      <a:pt x="3290" y="1695"/>
                      <a:pt x="3310" y="1695"/>
                      <a:pt x="3310" y="1705"/>
                    </a:cubicBezTo>
                    <a:cubicBezTo>
                      <a:pt x="3310" y="1725"/>
                      <a:pt x="3320" y="1725"/>
                      <a:pt x="3320" y="1735"/>
                    </a:cubicBezTo>
                    <a:lnTo>
                      <a:pt x="3390" y="1735"/>
                    </a:lnTo>
                    <a:lnTo>
                      <a:pt x="3390" y="1784"/>
                    </a:lnTo>
                    <a:cubicBezTo>
                      <a:pt x="3410" y="1804"/>
                      <a:pt x="3370" y="1804"/>
                      <a:pt x="3370" y="184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3" name="Google Shape;3063;p38"/>
              <p:cNvSpPr/>
              <p:nvPr/>
            </p:nvSpPr>
            <p:spPr>
              <a:xfrm>
                <a:off x="4606974" y="2471242"/>
                <a:ext cx="202221" cy="191161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074" extrusionOk="0">
                    <a:moveTo>
                      <a:pt x="499" y="1496"/>
                    </a:moveTo>
                    <a:cubicBezTo>
                      <a:pt x="459" y="1476"/>
                      <a:pt x="449" y="1446"/>
                      <a:pt x="429" y="1416"/>
                    </a:cubicBezTo>
                    <a:cubicBezTo>
                      <a:pt x="369" y="1486"/>
                      <a:pt x="269" y="1585"/>
                      <a:pt x="160" y="1565"/>
                    </a:cubicBezTo>
                    <a:cubicBezTo>
                      <a:pt x="150" y="1565"/>
                      <a:pt x="20" y="1466"/>
                      <a:pt x="20" y="1446"/>
                    </a:cubicBezTo>
                    <a:cubicBezTo>
                      <a:pt x="20" y="1426"/>
                      <a:pt x="60" y="1426"/>
                      <a:pt x="70" y="1416"/>
                    </a:cubicBezTo>
                    <a:lnTo>
                      <a:pt x="70" y="1366"/>
                    </a:lnTo>
                    <a:cubicBezTo>
                      <a:pt x="30" y="1346"/>
                      <a:pt x="30" y="1346"/>
                      <a:pt x="0" y="1366"/>
                    </a:cubicBezTo>
                    <a:cubicBezTo>
                      <a:pt x="0" y="1336"/>
                      <a:pt x="30" y="1316"/>
                      <a:pt x="50" y="1286"/>
                    </a:cubicBezTo>
                    <a:cubicBezTo>
                      <a:pt x="0" y="1227"/>
                      <a:pt x="0" y="1137"/>
                      <a:pt x="0" y="1047"/>
                    </a:cubicBezTo>
                    <a:cubicBezTo>
                      <a:pt x="0" y="997"/>
                      <a:pt x="50" y="1017"/>
                      <a:pt x="60" y="987"/>
                    </a:cubicBezTo>
                    <a:cubicBezTo>
                      <a:pt x="100" y="938"/>
                      <a:pt x="130" y="918"/>
                      <a:pt x="200" y="898"/>
                    </a:cubicBezTo>
                    <a:cubicBezTo>
                      <a:pt x="249" y="898"/>
                      <a:pt x="259" y="828"/>
                      <a:pt x="359" y="868"/>
                    </a:cubicBezTo>
                    <a:cubicBezTo>
                      <a:pt x="319" y="848"/>
                      <a:pt x="309" y="838"/>
                      <a:pt x="299" y="828"/>
                    </a:cubicBezTo>
                    <a:cubicBezTo>
                      <a:pt x="419" y="818"/>
                      <a:pt x="469" y="718"/>
                      <a:pt x="558" y="668"/>
                    </a:cubicBezTo>
                    <a:cubicBezTo>
                      <a:pt x="598" y="638"/>
                      <a:pt x="598" y="539"/>
                      <a:pt x="608" y="549"/>
                    </a:cubicBezTo>
                    <a:lnTo>
                      <a:pt x="628" y="489"/>
                    </a:lnTo>
                    <a:cubicBezTo>
                      <a:pt x="668" y="439"/>
                      <a:pt x="708" y="399"/>
                      <a:pt x="768" y="389"/>
                    </a:cubicBezTo>
                    <a:cubicBezTo>
                      <a:pt x="828" y="379"/>
                      <a:pt x="907" y="290"/>
                      <a:pt x="917" y="230"/>
                    </a:cubicBezTo>
                    <a:cubicBezTo>
                      <a:pt x="858" y="230"/>
                      <a:pt x="818" y="270"/>
                      <a:pt x="758" y="250"/>
                    </a:cubicBezTo>
                    <a:cubicBezTo>
                      <a:pt x="768" y="240"/>
                      <a:pt x="808" y="230"/>
                      <a:pt x="808" y="230"/>
                    </a:cubicBezTo>
                    <a:cubicBezTo>
                      <a:pt x="798" y="230"/>
                      <a:pt x="758" y="220"/>
                      <a:pt x="758" y="220"/>
                    </a:cubicBezTo>
                    <a:cubicBezTo>
                      <a:pt x="768" y="190"/>
                      <a:pt x="778" y="170"/>
                      <a:pt x="808" y="180"/>
                    </a:cubicBezTo>
                    <a:cubicBezTo>
                      <a:pt x="818" y="180"/>
                      <a:pt x="818" y="190"/>
                      <a:pt x="828" y="190"/>
                    </a:cubicBezTo>
                    <a:cubicBezTo>
                      <a:pt x="848" y="180"/>
                      <a:pt x="848" y="170"/>
                      <a:pt x="858" y="150"/>
                    </a:cubicBezTo>
                    <a:cubicBezTo>
                      <a:pt x="867" y="180"/>
                      <a:pt x="867" y="190"/>
                      <a:pt x="867" y="220"/>
                    </a:cubicBezTo>
                    <a:cubicBezTo>
                      <a:pt x="917" y="230"/>
                      <a:pt x="927" y="270"/>
                      <a:pt x="967" y="270"/>
                    </a:cubicBezTo>
                    <a:cubicBezTo>
                      <a:pt x="977" y="270"/>
                      <a:pt x="1017" y="200"/>
                      <a:pt x="1017" y="200"/>
                    </a:cubicBezTo>
                    <a:cubicBezTo>
                      <a:pt x="997" y="190"/>
                      <a:pt x="997" y="190"/>
                      <a:pt x="967" y="190"/>
                    </a:cubicBezTo>
                    <a:cubicBezTo>
                      <a:pt x="977" y="170"/>
                      <a:pt x="1007" y="150"/>
                      <a:pt x="1027" y="150"/>
                    </a:cubicBezTo>
                    <a:cubicBezTo>
                      <a:pt x="1047" y="150"/>
                      <a:pt x="1067" y="170"/>
                      <a:pt x="1097" y="170"/>
                    </a:cubicBezTo>
                    <a:lnTo>
                      <a:pt x="1067" y="140"/>
                    </a:lnTo>
                    <a:cubicBezTo>
                      <a:pt x="1097" y="120"/>
                      <a:pt x="1147" y="130"/>
                      <a:pt x="1196" y="130"/>
                    </a:cubicBezTo>
                    <a:lnTo>
                      <a:pt x="1196" y="170"/>
                    </a:lnTo>
                    <a:cubicBezTo>
                      <a:pt x="1226" y="170"/>
                      <a:pt x="1246" y="90"/>
                      <a:pt x="1296" y="100"/>
                    </a:cubicBezTo>
                    <a:lnTo>
                      <a:pt x="1296" y="150"/>
                    </a:lnTo>
                    <a:cubicBezTo>
                      <a:pt x="1326" y="90"/>
                      <a:pt x="1376" y="120"/>
                      <a:pt x="1416" y="90"/>
                    </a:cubicBezTo>
                    <a:cubicBezTo>
                      <a:pt x="1406" y="80"/>
                      <a:pt x="1376" y="70"/>
                      <a:pt x="1376" y="40"/>
                    </a:cubicBezTo>
                    <a:cubicBezTo>
                      <a:pt x="1376" y="30"/>
                      <a:pt x="1426" y="30"/>
                      <a:pt x="1446" y="1"/>
                    </a:cubicBezTo>
                    <a:cubicBezTo>
                      <a:pt x="1456" y="30"/>
                      <a:pt x="1476" y="50"/>
                      <a:pt x="1505" y="70"/>
                    </a:cubicBezTo>
                    <a:cubicBezTo>
                      <a:pt x="1555" y="80"/>
                      <a:pt x="1655" y="20"/>
                      <a:pt x="1655" y="70"/>
                    </a:cubicBezTo>
                    <a:cubicBezTo>
                      <a:pt x="1655" y="120"/>
                      <a:pt x="1605" y="120"/>
                      <a:pt x="1595" y="150"/>
                    </a:cubicBezTo>
                    <a:cubicBezTo>
                      <a:pt x="1655" y="170"/>
                      <a:pt x="1665" y="100"/>
                      <a:pt x="1715" y="90"/>
                    </a:cubicBezTo>
                    <a:cubicBezTo>
                      <a:pt x="1725" y="120"/>
                      <a:pt x="1725" y="130"/>
                      <a:pt x="1725" y="150"/>
                    </a:cubicBezTo>
                    <a:cubicBezTo>
                      <a:pt x="1775" y="120"/>
                      <a:pt x="1795" y="120"/>
                      <a:pt x="1844" y="90"/>
                    </a:cubicBezTo>
                    <a:cubicBezTo>
                      <a:pt x="1844" y="130"/>
                      <a:pt x="1844" y="150"/>
                      <a:pt x="1874" y="170"/>
                    </a:cubicBezTo>
                    <a:cubicBezTo>
                      <a:pt x="1874" y="140"/>
                      <a:pt x="1894" y="120"/>
                      <a:pt x="1914" y="130"/>
                    </a:cubicBezTo>
                    <a:cubicBezTo>
                      <a:pt x="1924" y="130"/>
                      <a:pt x="1994" y="180"/>
                      <a:pt x="2014" y="200"/>
                    </a:cubicBezTo>
                    <a:cubicBezTo>
                      <a:pt x="1994" y="270"/>
                      <a:pt x="1964" y="240"/>
                      <a:pt x="1904" y="250"/>
                    </a:cubicBezTo>
                    <a:cubicBezTo>
                      <a:pt x="1944" y="280"/>
                      <a:pt x="1954" y="290"/>
                      <a:pt x="1954" y="319"/>
                    </a:cubicBezTo>
                    <a:cubicBezTo>
                      <a:pt x="1974" y="329"/>
                      <a:pt x="2044" y="339"/>
                      <a:pt x="2054" y="339"/>
                    </a:cubicBezTo>
                    <a:cubicBezTo>
                      <a:pt x="2004" y="369"/>
                      <a:pt x="1914" y="399"/>
                      <a:pt x="1914" y="469"/>
                    </a:cubicBezTo>
                    <a:cubicBezTo>
                      <a:pt x="1914" y="529"/>
                      <a:pt x="2014" y="539"/>
                      <a:pt x="2024" y="619"/>
                    </a:cubicBezTo>
                    <a:cubicBezTo>
                      <a:pt x="2024" y="668"/>
                      <a:pt x="1974" y="678"/>
                      <a:pt x="1974" y="738"/>
                    </a:cubicBezTo>
                    <a:cubicBezTo>
                      <a:pt x="1974" y="798"/>
                      <a:pt x="2044" y="848"/>
                      <a:pt x="2044" y="898"/>
                    </a:cubicBezTo>
                    <a:cubicBezTo>
                      <a:pt x="2044" y="938"/>
                      <a:pt x="2004" y="947"/>
                      <a:pt x="2014" y="987"/>
                    </a:cubicBezTo>
                    <a:cubicBezTo>
                      <a:pt x="2014" y="1047"/>
                      <a:pt x="2113" y="1087"/>
                      <a:pt x="2113" y="1167"/>
                    </a:cubicBezTo>
                    <a:cubicBezTo>
                      <a:pt x="2113" y="1187"/>
                      <a:pt x="2094" y="1187"/>
                      <a:pt x="2074" y="1197"/>
                    </a:cubicBezTo>
                    <a:cubicBezTo>
                      <a:pt x="2113" y="1247"/>
                      <a:pt x="2173" y="1286"/>
                      <a:pt x="2173" y="1346"/>
                    </a:cubicBezTo>
                    <a:cubicBezTo>
                      <a:pt x="2193" y="1446"/>
                      <a:pt x="1974" y="1526"/>
                      <a:pt x="1924" y="1595"/>
                    </a:cubicBezTo>
                    <a:cubicBezTo>
                      <a:pt x="1904" y="1665"/>
                      <a:pt x="1765" y="1635"/>
                      <a:pt x="1705" y="1615"/>
                    </a:cubicBezTo>
                    <a:cubicBezTo>
                      <a:pt x="1645" y="1615"/>
                      <a:pt x="1575" y="1635"/>
                      <a:pt x="1525" y="1625"/>
                    </a:cubicBezTo>
                    <a:cubicBezTo>
                      <a:pt x="1495" y="1615"/>
                      <a:pt x="1466" y="1595"/>
                      <a:pt x="1466" y="1575"/>
                    </a:cubicBezTo>
                    <a:cubicBezTo>
                      <a:pt x="1406" y="1565"/>
                      <a:pt x="1346" y="1496"/>
                      <a:pt x="1346" y="1436"/>
                    </a:cubicBezTo>
                    <a:cubicBezTo>
                      <a:pt x="1346" y="1416"/>
                      <a:pt x="1376" y="1386"/>
                      <a:pt x="1376" y="1376"/>
                    </a:cubicBezTo>
                    <a:cubicBezTo>
                      <a:pt x="1356" y="1366"/>
                      <a:pt x="1316" y="1276"/>
                      <a:pt x="1316" y="1247"/>
                    </a:cubicBezTo>
                    <a:lnTo>
                      <a:pt x="1316" y="1187"/>
                    </a:lnTo>
                    <a:cubicBezTo>
                      <a:pt x="1446" y="1217"/>
                      <a:pt x="1505" y="1047"/>
                      <a:pt x="1575" y="1027"/>
                    </a:cubicBezTo>
                    <a:cubicBezTo>
                      <a:pt x="1615" y="1017"/>
                      <a:pt x="1695" y="1017"/>
                      <a:pt x="1695" y="947"/>
                    </a:cubicBezTo>
                    <a:cubicBezTo>
                      <a:pt x="1695" y="878"/>
                      <a:pt x="1595" y="838"/>
                      <a:pt x="1515" y="828"/>
                    </a:cubicBezTo>
                    <a:cubicBezTo>
                      <a:pt x="1416" y="798"/>
                      <a:pt x="1336" y="828"/>
                      <a:pt x="1336" y="918"/>
                    </a:cubicBezTo>
                    <a:cubicBezTo>
                      <a:pt x="1336" y="947"/>
                      <a:pt x="1356" y="967"/>
                      <a:pt x="1336" y="987"/>
                    </a:cubicBezTo>
                    <a:cubicBezTo>
                      <a:pt x="1336" y="1067"/>
                      <a:pt x="1206" y="1097"/>
                      <a:pt x="1157" y="1117"/>
                    </a:cubicBezTo>
                    <a:cubicBezTo>
                      <a:pt x="1107" y="1137"/>
                      <a:pt x="1057" y="1137"/>
                      <a:pt x="1017" y="1187"/>
                    </a:cubicBezTo>
                    <a:cubicBezTo>
                      <a:pt x="987" y="1227"/>
                      <a:pt x="1027" y="1286"/>
                      <a:pt x="977" y="1296"/>
                    </a:cubicBezTo>
                    <a:lnTo>
                      <a:pt x="977" y="1366"/>
                    </a:lnTo>
                    <a:cubicBezTo>
                      <a:pt x="987" y="1376"/>
                      <a:pt x="1007" y="1396"/>
                      <a:pt x="1007" y="1426"/>
                    </a:cubicBezTo>
                    <a:cubicBezTo>
                      <a:pt x="1057" y="1446"/>
                      <a:pt x="1147" y="1516"/>
                      <a:pt x="1147" y="1575"/>
                    </a:cubicBezTo>
                    <a:cubicBezTo>
                      <a:pt x="1147" y="1625"/>
                      <a:pt x="1057" y="1685"/>
                      <a:pt x="1017" y="1675"/>
                    </a:cubicBezTo>
                    <a:cubicBezTo>
                      <a:pt x="957" y="1665"/>
                      <a:pt x="947" y="1745"/>
                      <a:pt x="947" y="1815"/>
                    </a:cubicBezTo>
                    <a:cubicBezTo>
                      <a:pt x="947" y="1845"/>
                      <a:pt x="967" y="1865"/>
                      <a:pt x="977" y="1875"/>
                    </a:cubicBezTo>
                    <a:cubicBezTo>
                      <a:pt x="977" y="1964"/>
                      <a:pt x="907" y="1944"/>
                      <a:pt x="897" y="1994"/>
                    </a:cubicBezTo>
                    <a:cubicBezTo>
                      <a:pt x="838" y="1984"/>
                      <a:pt x="838" y="1984"/>
                      <a:pt x="818" y="1984"/>
                    </a:cubicBezTo>
                    <a:cubicBezTo>
                      <a:pt x="768" y="1974"/>
                      <a:pt x="748" y="2074"/>
                      <a:pt x="678" y="2064"/>
                    </a:cubicBezTo>
                    <a:cubicBezTo>
                      <a:pt x="658" y="2064"/>
                      <a:pt x="618" y="1914"/>
                      <a:pt x="608" y="1894"/>
                    </a:cubicBezTo>
                    <a:cubicBezTo>
                      <a:pt x="608" y="1884"/>
                      <a:pt x="618" y="1875"/>
                      <a:pt x="618" y="1875"/>
                    </a:cubicBezTo>
                    <a:cubicBezTo>
                      <a:pt x="568" y="1815"/>
                      <a:pt x="568" y="1765"/>
                      <a:pt x="558" y="1695"/>
                    </a:cubicBezTo>
                    <a:cubicBezTo>
                      <a:pt x="548" y="1645"/>
                      <a:pt x="499" y="1625"/>
                      <a:pt x="499" y="1575"/>
                    </a:cubicBezTo>
                    <a:cubicBezTo>
                      <a:pt x="499" y="1546"/>
                      <a:pt x="509" y="1526"/>
                      <a:pt x="519" y="1526"/>
                    </a:cubicBezTo>
                    <a:cubicBezTo>
                      <a:pt x="499" y="1486"/>
                      <a:pt x="499" y="1486"/>
                      <a:pt x="499" y="1496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4" name="Google Shape;3064;p38"/>
              <p:cNvSpPr/>
              <p:nvPr/>
            </p:nvSpPr>
            <p:spPr>
              <a:xfrm>
                <a:off x="4721818" y="2497879"/>
                <a:ext cx="473201" cy="445734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4836" extrusionOk="0">
                    <a:moveTo>
                      <a:pt x="4586" y="479"/>
                    </a:moveTo>
                    <a:cubicBezTo>
                      <a:pt x="4516" y="479"/>
                      <a:pt x="4496" y="310"/>
                      <a:pt x="4456" y="260"/>
                    </a:cubicBezTo>
                    <a:cubicBezTo>
                      <a:pt x="4456" y="359"/>
                      <a:pt x="4396" y="389"/>
                      <a:pt x="4336" y="409"/>
                    </a:cubicBezTo>
                    <a:cubicBezTo>
                      <a:pt x="4366" y="499"/>
                      <a:pt x="4506" y="629"/>
                      <a:pt x="4436" y="698"/>
                    </a:cubicBezTo>
                    <a:cubicBezTo>
                      <a:pt x="4386" y="758"/>
                      <a:pt x="4596" y="1027"/>
                      <a:pt x="4506" y="1007"/>
                    </a:cubicBezTo>
                    <a:cubicBezTo>
                      <a:pt x="4366" y="987"/>
                      <a:pt x="4287" y="509"/>
                      <a:pt x="4267" y="409"/>
                    </a:cubicBezTo>
                    <a:cubicBezTo>
                      <a:pt x="4257" y="300"/>
                      <a:pt x="4416" y="300"/>
                      <a:pt x="4157" y="190"/>
                    </a:cubicBezTo>
                    <a:cubicBezTo>
                      <a:pt x="4027" y="140"/>
                      <a:pt x="3808" y="300"/>
                      <a:pt x="3818" y="429"/>
                    </a:cubicBezTo>
                    <a:cubicBezTo>
                      <a:pt x="3828" y="579"/>
                      <a:pt x="3908" y="678"/>
                      <a:pt x="3997" y="758"/>
                    </a:cubicBezTo>
                    <a:cubicBezTo>
                      <a:pt x="4197" y="1057"/>
                      <a:pt x="3758" y="688"/>
                      <a:pt x="3609" y="609"/>
                    </a:cubicBezTo>
                    <a:cubicBezTo>
                      <a:pt x="3180" y="409"/>
                      <a:pt x="3330" y="589"/>
                      <a:pt x="3330" y="609"/>
                    </a:cubicBezTo>
                    <a:cubicBezTo>
                      <a:pt x="3350" y="848"/>
                      <a:pt x="3230" y="639"/>
                      <a:pt x="3170" y="629"/>
                    </a:cubicBezTo>
                    <a:cubicBezTo>
                      <a:pt x="3080" y="599"/>
                      <a:pt x="2901" y="698"/>
                      <a:pt x="2761" y="599"/>
                    </a:cubicBezTo>
                    <a:cubicBezTo>
                      <a:pt x="2672" y="399"/>
                      <a:pt x="2273" y="728"/>
                      <a:pt x="2153" y="698"/>
                    </a:cubicBezTo>
                    <a:cubicBezTo>
                      <a:pt x="2113" y="688"/>
                      <a:pt x="2064" y="649"/>
                      <a:pt x="2074" y="629"/>
                    </a:cubicBezTo>
                    <a:cubicBezTo>
                      <a:pt x="2113" y="509"/>
                      <a:pt x="2024" y="230"/>
                      <a:pt x="1944" y="609"/>
                    </a:cubicBezTo>
                    <a:cubicBezTo>
                      <a:pt x="1944" y="639"/>
                      <a:pt x="1994" y="658"/>
                      <a:pt x="1994" y="708"/>
                    </a:cubicBezTo>
                    <a:cubicBezTo>
                      <a:pt x="2004" y="828"/>
                      <a:pt x="1844" y="708"/>
                      <a:pt x="1765" y="728"/>
                    </a:cubicBezTo>
                    <a:cubicBezTo>
                      <a:pt x="1695" y="738"/>
                      <a:pt x="1745" y="1047"/>
                      <a:pt x="1376" y="808"/>
                    </a:cubicBezTo>
                    <a:cubicBezTo>
                      <a:pt x="1376" y="848"/>
                      <a:pt x="1396" y="898"/>
                      <a:pt x="1396" y="938"/>
                    </a:cubicBezTo>
                    <a:cubicBezTo>
                      <a:pt x="1226" y="888"/>
                      <a:pt x="1226" y="698"/>
                      <a:pt x="1167" y="599"/>
                    </a:cubicBezTo>
                    <a:cubicBezTo>
                      <a:pt x="1296" y="629"/>
                      <a:pt x="1356" y="639"/>
                      <a:pt x="1476" y="698"/>
                    </a:cubicBezTo>
                    <a:cubicBezTo>
                      <a:pt x="1645" y="778"/>
                      <a:pt x="1964" y="639"/>
                      <a:pt x="1456" y="359"/>
                    </a:cubicBezTo>
                    <a:cubicBezTo>
                      <a:pt x="1306" y="290"/>
                      <a:pt x="977" y="50"/>
                      <a:pt x="877" y="30"/>
                    </a:cubicBezTo>
                    <a:cubicBezTo>
                      <a:pt x="867" y="30"/>
                      <a:pt x="867" y="11"/>
                      <a:pt x="808" y="1"/>
                    </a:cubicBezTo>
                    <a:cubicBezTo>
                      <a:pt x="758" y="30"/>
                      <a:pt x="668" y="60"/>
                      <a:pt x="668" y="120"/>
                    </a:cubicBezTo>
                    <a:cubicBezTo>
                      <a:pt x="668" y="190"/>
                      <a:pt x="768" y="200"/>
                      <a:pt x="778" y="280"/>
                    </a:cubicBezTo>
                    <a:cubicBezTo>
                      <a:pt x="778" y="330"/>
                      <a:pt x="728" y="339"/>
                      <a:pt x="728" y="399"/>
                    </a:cubicBezTo>
                    <a:cubicBezTo>
                      <a:pt x="728" y="459"/>
                      <a:pt x="798" y="509"/>
                      <a:pt x="798" y="559"/>
                    </a:cubicBezTo>
                    <a:cubicBezTo>
                      <a:pt x="798" y="599"/>
                      <a:pt x="758" y="609"/>
                      <a:pt x="768" y="649"/>
                    </a:cubicBezTo>
                    <a:cubicBezTo>
                      <a:pt x="768" y="708"/>
                      <a:pt x="867" y="748"/>
                      <a:pt x="867" y="828"/>
                    </a:cubicBezTo>
                    <a:cubicBezTo>
                      <a:pt x="867" y="848"/>
                      <a:pt x="848" y="848"/>
                      <a:pt x="828" y="858"/>
                    </a:cubicBezTo>
                    <a:cubicBezTo>
                      <a:pt x="867" y="908"/>
                      <a:pt x="927" y="948"/>
                      <a:pt x="927" y="1007"/>
                    </a:cubicBezTo>
                    <a:cubicBezTo>
                      <a:pt x="947" y="1107"/>
                      <a:pt x="728" y="1187"/>
                      <a:pt x="678" y="1257"/>
                    </a:cubicBezTo>
                    <a:cubicBezTo>
                      <a:pt x="718" y="1296"/>
                      <a:pt x="748" y="1326"/>
                      <a:pt x="768" y="1386"/>
                    </a:cubicBezTo>
                    <a:cubicBezTo>
                      <a:pt x="728" y="1396"/>
                      <a:pt x="648" y="1436"/>
                      <a:pt x="608" y="1426"/>
                    </a:cubicBezTo>
                    <a:cubicBezTo>
                      <a:pt x="558" y="1406"/>
                      <a:pt x="519" y="1386"/>
                      <a:pt x="459" y="1366"/>
                    </a:cubicBezTo>
                    <a:cubicBezTo>
                      <a:pt x="399" y="1356"/>
                      <a:pt x="249" y="1396"/>
                      <a:pt x="299" y="1446"/>
                    </a:cubicBezTo>
                    <a:cubicBezTo>
                      <a:pt x="449" y="1615"/>
                      <a:pt x="369" y="1665"/>
                      <a:pt x="329" y="1655"/>
                    </a:cubicBezTo>
                    <a:cubicBezTo>
                      <a:pt x="269" y="1645"/>
                      <a:pt x="259" y="1566"/>
                      <a:pt x="210" y="1556"/>
                    </a:cubicBezTo>
                    <a:cubicBezTo>
                      <a:pt x="160" y="1546"/>
                      <a:pt x="100" y="1685"/>
                      <a:pt x="100" y="1755"/>
                    </a:cubicBezTo>
                    <a:cubicBezTo>
                      <a:pt x="100" y="1885"/>
                      <a:pt x="0" y="1845"/>
                      <a:pt x="0" y="1944"/>
                    </a:cubicBezTo>
                    <a:cubicBezTo>
                      <a:pt x="30" y="1944"/>
                      <a:pt x="70" y="1954"/>
                      <a:pt x="110" y="1954"/>
                    </a:cubicBezTo>
                    <a:cubicBezTo>
                      <a:pt x="170" y="1964"/>
                      <a:pt x="210" y="1964"/>
                      <a:pt x="259" y="1984"/>
                    </a:cubicBezTo>
                    <a:cubicBezTo>
                      <a:pt x="319" y="1994"/>
                      <a:pt x="359" y="2114"/>
                      <a:pt x="359" y="2184"/>
                    </a:cubicBezTo>
                    <a:cubicBezTo>
                      <a:pt x="359" y="2214"/>
                      <a:pt x="309" y="2233"/>
                      <a:pt x="319" y="2283"/>
                    </a:cubicBezTo>
                    <a:cubicBezTo>
                      <a:pt x="319" y="2343"/>
                      <a:pt x="379" y="2393"/>
                      <a:pt x="379" y="2453"/>
                    </a:cubicBezTo>
                    <a:cubicBezTo>
                      <a:pt x="379" y="2493"/>
                      <a:pt x="329" y="2493"/>
                      <a:pt x="319" y="2503"/>
                    </a:cubicBezTo>
                    <a:cubicBezTo>
                      <a:pt x="279" y="2552"/>
                      <a:pt x="269" y="2602"/>
                      <a:pt x="269" y="2682"/>
                    </a:cubicBezTo>
                    <a:cubicBezTo>
                      <a:pt x="269" y="2772"/>
                      <a:pt x="329" y="2752"/>
                      <a:pt x="409" y="2782"/>
                    </a:cubicBezTo>
                    <a:cubicBezTo>
                      <a:pt x="509" y="2792"/>
                      <a:pt x="558" y="2772"/>
                      <a:pt x="628" y="2782"/>
                    </a:cubicBezTo>
                    <a:cubicBezTo>
                      <a:pt x="708" y="2792"/>
                      <a:pt x="708" y="2951"/>
                      <a:pt x="778" y="2961"/>
                    </a:cubicBezTo>
                    <a:lnTo>
                      <a:pt x="778" y="3091"/>
                    </a:lnTo>
                    <a:cubicBezTo>
                      <a:pt x="778" y="3101"/>
                      <a:pt x="798" y="3101"/>
                      <a:pt x="798" y="3111"/>
                    </a:cubicBezTo>
                    <a:cubicBezTo>
                      <a:pt x="798" y="3131"/>
                      <a:pt x="808" y="3131"/>
                      <a:pt x="808" y="3141"/>
                    </a:cubicBezTo>
                    <a:lnTo>
                      <a:pt x="877" y="3141"/>
                    </a:lnTo>
                    <a:cubicBezTo>
                      <a:pt x="957" y="3141"/>
                      <a:pt x="957" y="3051"/>
                      <a:pt x="1017" y="3071"/>
                    </a:cubicBezTo>
                    <a:cubicBezTo>
                      <a:pt x="1077" y="3081"/>
                      <a:pt x="1226" y="3340"/>
                      <a:pt x="1276" y="3350"/>
                    </a:cubicBezTo>
                    <a:cubicBezTo>
                      <a:pt x="1316" y="3360"/>
                      <a:pt x="1466" y="3330"/>
                      <a:pt x="1486" y="3300"/>
                    </a:cubicBezTo>
                    <a:lnTo>
                      <a:pt x="1406" y="3280"/>
                    </a:lnTo>
                    <a:cubicBezTo>
                      <a:pt x="1396" y="3280"/>
                      <a:pt x="1356" y="3270"/>
                      <a:pt x="1336" y="3230"/>
                    </a:cubicBezTo>
                    <a:cubicBezTo>
                      <a:pt x="1336" y="3200"/>
                      <a:pt x="1565" y="3160"/>
                      <a:pt x="1655" y="3151"/>
                    </a:cubicBezTo>
                    <a:cubicBezTo>
                      <a:pt x="1655" y="3151"/>
                      <a:pt x="1615" y="3190"/>
                      <a:pt x="1605" y="3190"/>
                    </a:cubicBezTo>
                    <a:cubicBezTo>
                      <a:pt x="1615" y="3210"/>
                      <a:pt x="1705" y="3310"/>
                      <a:pt x="1525" y="3310"/>
                    </a:cubicBezTo>
                    <a:cubicBezTo>
                      <a:pt x="1615" y="3509"/>
                      <a:pt x="1974" y="3549"/>
                      <a:pt x="1984" y="3798"/>
                    </a:cubicBezTo>
                    <a:lnTo>
                      <a:pt x="2004" y="3798"/>
                    </a:lnTo>
                    <a:cubicBezTo>
                      <a:pt x="2014" y="3798"/>
                      <a:pt x="2034" y="3788"/>
                      <a:pt x="2064" y="3798"/>
                    </a:cubicBezTo>
                    <a:cubicBezTo>
                      <a:pt x="2163" y="3828"/>
                      <a:pt x="2163" y="3878"/>
                      <a:pt x="2203" y="3948"/>
                    </a:cubicBezTo>
                    <a:cubicBezTo>
                      <a:pt x="2203" y="3958"/>
                      <a:pt x="2273" y="4018"/>
                      <a:pt x="2273" y="4018"/>
                    </a:cubicBezTo>
                    <a:cubicBezTo>
                      <a:pt x="2333" y="4038"/>
                      <a:pt x="2353" y="4137"/>
                      <a:pt x="2452" y="4167"/>
                    </a:cubicBezTo>
                    <a:cubicBezTo>
                      <a:pt x="2522" y="4177"/>
                      <a:pt x="2512" y="4107"/>
                      <a:pt x="2562" y="4107"/>
                    </a:cubicBezTo>
                    <a:lnTo>
                      <a:pt x="2612" y="4107"/>
                    </a:lnTo>
                    <a:cubicBezTo>
                      <a:pt x="2622" y="4137"/>
                      <a:pt x="2622" y="4167"/>
                      <a:pt x="2652" y="4177"/>
                    </a:cubicBezTo>
                    <a:lnTo>
                      <a:pt x="2652" y="4197"/>
                    </a:lnTo>
                    <a:cubicBezTo>
                      <a:pt x="2662" y="4197"/>
                      <a:pt x="2682" y="4207"/>
                      <a:pt x="2702" y="4207"/>
                    </a:cubicBezTo>
                    <a:cubicBezTo>
                      <a:pt x="2732" y="4177"/>
                      <a:pt x="2732" y="4097"/>
                      <a:pt x="2771" y="4078"/>
                    </a:cubicBezTo>
                    <a:cubicBezTo>
                      <a:pt x="2682" y="4018"/>
                      <a:pt x="2532" y="3798"/>
                      <a:pt x="2522" y="3699"/>
                    </a:cubicBezTo>
                    <a:cubicBezTo>
                      <a:pt x="2522" y="3679"/>
                      <a:pt x="2452" y="3609"/>
                      <a:pt x="2452" y="3569"/>
                    </a:cubicBezTo>
                    <a:cubicBezTo>
                      <a:pt x="2452" y="3549"/>
                      <a:pt x="2502" y="3440"/>
                      <a:pt x="2512" y="3430"/>
                    </a:cubicBezTo>
                    <a:cubicBezTo>
                      <a:pt x="2522" y="3440"/>
                      <a:pt x="2622" y="3400"/>
                      <a:pt x="2622" y="3400"/>
                    </a:cubicBezTo>
                    <a:cubicBezTo>
                      <a:pt x="2712" y="3390"/>
                      <a:pt x="2751" y="3380"/>
                      <a:pt x="2861" y="3390"/>
                    </a:cubicBezTo>
                    <a:cubicBezTo>
                      <a:pt x="3041" y="3430"/>
                      <a:pt x="3070" y="3519"/>
                      <a:pt x="3150" y="3619"/>
                    </a:cubicBezTo>
                    <a:cubicBezTo>
                      <a:pt x="3100" y="3639"/>
                      <a:pt x="3041" y="3599"/>
                      <a:pt x="2971" y="3589"/>
                    </a:cubicBezTo>
                    <a:cubicBezTo>
                      <a:pt x="2891" y="3579"/>
                      <a:pt x="2761" y="3629"/>
                      <a:pt x="2761" y="3629"/>
                    </a:cubicBezTo>
                    <a:cubicBezTo>
                      <a:pt x="2771" y="3689"/>
                      <a:pt x="2821" y="3689"/>
                      <a:pt x="2831" y="3739"/>
                    </a:cubicBezTo>
                    <a:cubicBezTo>
                      <a:pt x="2911" y="3848"/>
                      <a:pt x="3001" y="3918"/>
                      <a:pt x="3011" y="4028"/>
                    </a:cubicBezTo>
                    <a:cubicBezTo>
                      <a:pt x="3041" y="4018"/>
                      <a:pt x="3100" y="3998"/>
                      <a:pt x="3120" y="3998"/>
                    </a:cubicBezTo>
                    <a:cubicBezTo>
                      <a:pt x="3120" y="4048"/>
                      <a:pt x="3190" y="4088"/>
                      <a:pt x="3190" y="4127"/>
                    </a:cubicBezTo>
                    <a:cubicBezTo>
                      <a:pt x="3150" y="4127"/>
                      <a:pt x="3120" y="4117"/>
                      <a:pt x="3090" y="4117"/>
                    </a:cubicBezTo>
                    <a:cubicBezTo>
                      <a:pt x="3060" y="4097"/>
                      <a:pt x="3021" y="4137"/>
                      <a:pt x="3021" y="4177"/>
                    </a:cubicBezTo>
                    <a:cubicBezTo>
                      <a:pt x="3090" y="4197"/>
                      <a:pt x="3140" y="4267"/>
                      <a:pt x="3150" y="4327"/>
                    </a:cubicBezTo>
                    <a:cubicBezTo>
                      <a:pt x="3160" y="4367"/>
                      <a:pt x="3140" y="4367"/>
                      <a:pt x="3140" y="4387"/>
                    </a:cubicBezTo>
                    <a:cubicBezTo>
                      <a:pt x="3140" y="4416"/>
                      <a:pt x="3170" y="4446"/>
                      <a:pt x="3170" y="4466"/>
                    </a:cubicBezTo>
                    <a:cubicBezTo>
                      <a:pt x="3170" y="4436"/>
                      <a:pt x="3210" y="4436"/>
                      <a:pt x="3240" y="4436"/>
                    </a:cubicBezTo>
                    <a:cubicBezTo>
                      <a:pt x="3270" y="4436"/>
                      <a:pt x="3250" y="4416"/>
                      <a:pt x="3290" y="4416"/>
                    </a:cubicBezTo>
                    <a:cubicBezTo>
                      <a:pt x="3350" y="4397"/>
                      <a:pt x="3389" y="4426"/>
                      <a:pt x="3419" y="4397"/>
                    </a:cubicBezTo>
                    <a:cubicBezTo>
                      <a:pt x="3499" y="4446"/>
                      <a:pt x="3549" y="4466"/>
                      <a:pt x="3609" y="4496"/>
                    </a:cubicBezTo>
                    <a:cubicBezTo>
                      <a:pt x="3698" y="4536"/>
                      <a:pt x="3718" y="4616"/>
                      <a:pt x="3818" y="4626"/>
                    </a:cubicBezTo>
                    <a:cubicBezTo>
                      <a:pt x="3818" y="4646"/>
                      <a:pt x="3848" y="4646"/>
                      <a:pt x="3858" y="4676"/>
                    </a:cubicBezTo>
                    <a:cubicBezTo>
                      <a:pt x="3868" y="4716"/>
                      <a:pt x="3858" y="4735"/>
                      <a:pt x="3888" y="4785"/>
                    </a:cubicBezTo>
                    <a:cubicBezTo>
                      <a:pt x="3918" y="4765"/>
                      <a:pt x="3948" y="4815"/>
                      <a:pt x="3988" y="4825"/>
                    </a:cubicBezTo>
                    <a:cubicBezTo>
                      <a:pt x="4017" y="4835"/>
                      <a:pt x="4037" y="4795"/>
                      <a:pt x="4047" y="4785"/>
                    </a:cubicBezTo>
                    <a:cubicBezTo>
                      <a:pt x="4087" y="4765"/>
                      <a:pt x="4107" y="4775"/>
                      <a:pt x="4137" y="4745"/>
                    </a:cubicBezTo>
                    <a:cubicBezTo>
                      <a:pt x="4187" y="4716"/>
                      <a:pt x="4187" y="4626"/>
                      <a:pt x="4257" y="4636"/>
                    </a:cubicBezTo>
                    <a:cubicBezTo>
                      <a:pt x="4297" y="4636"/>
                      <a:pt x="4287" y="4646"/>
                      <a:pt x="4306" y="4666"/>
                    </a:cubicBezTo>
                    <a:cubicBezTo>
                      <a:pt x="4316" y="4696"/>
                      <a:pt x="4396" y="4686"/>
                      <a:pt x="4416" y="4686"/>
                    </a:cubicBezTo>
                    <a:cubicBezTo>
                      <a:pt x="4446" y="4686"/>
                      <a:pt x="4456" y="4725"/>
                      <a:pt x="4486" y="4735"/>
                    </a:cubicBezTo>
                    <a:cubicBezTo>
                      <a:pt x="4546" y="4745"/>
                      <a:pt x="4596" y="4725"/>
                      <a:pt x="4606" y="4686"/>
                    </a:cubicBezTo>
                    <a:lnTo>
                      <a:pt x="4635" y="4686"/>
                    </a:lnTo>
                    <a:cubicBezTo>
                      <a:pt x="4655" y="4696"/>
                      <a:pt x="4665" y="4626"/>
                      <a:pt x="4735" y="4636"/>
                    </a:cubicBezTo>
                    <a:cubicBezTo>
                      <a:pt x="4795" y="4646"/>
                      <a:pt x="4745" y="4795"/>
                      <a:pt x="4815" y="4815"/>
                    </a:cubicBezTo>
                    <a:cubicBezTo>
                      <a:pt x="4895" y="4825"/>
                      <a:pt x="4905" y="4775"/>
                      <a:pt x="4984" y="4785"/>
                    </a:cubicBezTo>
                    <a:cubicBezTo>
                      <a:pt x="5034" y="4795"/>
                      <a:pt x="5054" y="4795"/>
                      <a:pt x="5094" y="4815"/>
                    </a:cubicBezTo>
                    <a:lnTo>
                      <a:pt x="5094" y="4795"/>
                    </a:lnTo>
                    <a:cubicBezTo>
                      <a:pt x="5064" y="4725"/>
                      <a:pt x="5044" y="4696"/>
                      <a:pt x="4954" y="4676"/>
                    </a:cubicBezTo>
                    <a:cubicBezTo>
                      <a:pt x="4954" y="4616"/>
                      <a:pt x="5004" y="4486"/>
                      <a:pt x="5054" y="4496"/>
                    </a:cubicBezTo>
                    <a:cubicBezTo>
                      <a:pt x="5094" y="4496"/>
                      <a:pt x="5104" y="4516"/>
                      <a:pt x="5134" y="4516"/>
                    </a:cubicBezTo>
                    <a:cubicBezTo>
                      <a:pt x="4954" y="3170"/>
                      <a:pt x="4765" y="1825"/>
                      <a:pt x="4586" y="479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5" name="Google Shape;3065;p38"/>
              <p:cNvSpPr/>
              <p:nvPr/>
            </p:nvSpPr>
            <p:spPr>
              <a:xfrm>
                <a:off x="5181197" y="2910435"/>
                <a:ext cx="21199" cy="36776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99" extrusionOk="0">
                    <a:moveTo>
                      <a:pt x="170" y="20"/>
                    </a:moveTo>
                    <a:cubicBezTo>
                      <a:pt x="150" y="20"/>
                      <a:pt x="120" y="10"/>
                      <a:pt x="100" y="10"/>
                    </a:cubicBezTo>
                    <a:cubicBezTo>
                      <a:pt x="50" y="0"/>
                      <a:pt x="0" y="120"/>
                      <a:pt x="0" y="190"/>
                    </a:cubicBezTo>
                    <a:cubicBezTo>
                      <a:pt x="80" y="220"/>
                      <a:pt x="110" y="240"/>
                      <a:pt x="130" y="309"/>
                    </a:cubicBezTo>
                    <a:lnTo>
                      <a:pt x="130" y="319"/>
                    </a:lnTo>
                    <a:cubicBezTo>
                      <a:pt x="150" y="369"/>
                      <a:pt x="170" y="359"/>
                      <a:pt x="220" y="389"/>
                    </a:cubicBezTo>
                    <a:lnTo>
                      <a:pt x="230" y="399"/>
                    </a:lnTo>
                    <a:cubicBezTo>
                      <a:pt x="210" y="299"/>
                      <a:pt x="180" y="160"/>
                      <a:pt x="170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6" name="Google Shape;3066;p38"/>
              <p:cNvSpPr/>
              <p:nvPr/>
            </p:nvSpPr>
            <p:spPr>
              <a:xfrm>
                <a:off x="4886251" y="2336212"/>
                <a:ext cx="53366" cy="22121"/>
              </a:xfrm>
              <a:custGeom>
                <a:avLst/>
                <a:gdLst/>
                <a:ahLst/>
                <a:cxnLst/>
                <a:rect l="l" t="t" r="r" b="b"/>
                <a:pathLst>
                  <a:path w="579" h="240" extrusionOk="0">
                    <a:moveTo>
                      <a:pt x="489" y="170"/>
                    </a:moveTo>
                    <a:cubicBezTo>
                      <a:pt x="439" y="200"/>
                      <a:pt x="419" y="150"/>
                      <a:pt x="379" y="170"/>
                    </a:cubicBezTo>
                    <a:cubicBezTo>
                      <a:pt x="359" y="190"/>
                      <a:pt x="339" y="239"/>
                      <a:pt x="329" y="219"/>
                    </a:cubicBezTo>
                    <a:lnTo>
                      <a:pt x="290" y="190"/>
                    </a:lnTo>
                    <a:lnTo>
                      <a:pt x="290" y="190"/>
                    </a:lnTo>
                    <a:cubicBezTo>
                      <a:pt x="240" y="170"/>
                      <a:pt x="220" y="160"/>
                      <a:pt x="200" y="140"/>
                    </a:cubicBezTo>
                    <a:cubicBezTo>
                      <a:pt x="230" y="120"/>
                      <a:pt x="240" y="120"/>
                      <a:pt x="270" y="120"/>
                    </a:cubicBezTo>
                    <a:cubicBezTo>
                      <a:pt x="240" y="120"/>
                      <a:pt x="230" y="110"/>
                      <a:pt x="220" y="110"/>
                    </a:cubicBezTo>
                    <a:cubicBezTo>
                      <a:pt x="230" y="100"/>
                      <a:pt x="240" y="100"/>
                      <a:pt x="250" y="100"/>
                    </a:cubicBezTo>
                    <a:cubicBezTo>
                      <a:pt x="230" y="90"/>
                      <a:pt x="220" y="60"/>
                      <a:pt x="190" y="60"/>
                    </a:cubicBezTo>
                    <a:cubicBezTo>
                      <a:pt x="150" y="50"/>
                      <a:pt x="120" y="90"/>
                      <a:pt x="70" y="70"/>
                    </a:cubicBezTo>
                    <a:cubicBezTo>
                      <a:pt x="40" y="60"/>
                      <a:pt x="30" y="50"/>
                      <a:pt x="1" y="50"/>
                    </a:cubicBezTo>
                    <a:cubicBezTo>
                      <a:pt x="30" y="0"/>
                      <a:pt x="170" y="20"/>
                      <a:pt x="220" y="40"/>
                    </a:cubicBezTo>
                    <a:cubicBezTo>
                      <a:pt x="290" y="50"/>
                      <a:pt x="329" y="100"/>
                      <a:pt x="389" y="110"/>
                    </a:cubicBezTo>
                    <a:cubicBezTo>
                      <a:pt x="429" y="120"/>
                      <a:pt x="439" y="90"/>
                      <a:pt x="489" y="100"/>
                    </a:cubicBezTo>
                    <a:cubicBezTo>
                      <a:pt x="529" y="110"/>
                      <a:pt x="549" y="140"/>
                      <a:pt x="579" y="150"/>
                    </a:cubicBezTo>
                    <a:cubicBezTo>
                      <a:pt x="569" y="190"/>
                      <a:pt x="529" y="150"/>
                      <a:pt x="489" y="170"/>
                    </a:cubicBezTo>
                    <a:cubicBezTo>
                      <a:pt x="489" y="170"/>
                      <a:pt x="479" y="160"/>
                      <a:pt x="469" y="160"/>
                    </a:cubicBezTo>
                    <a:lnTo>
                      <a:pt x="469" y="190"/>
                    </a:lnTo>
                    <a:cubicBezTo>
                      <a:pt x="479" y="190"/>
                      <a:pt x="479" y="190"/>
                      <a:pt x="489" y="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7" name="Google Shape;3067;p38"/>
              <p:cNvSpPr/>
              <p:nvPr/>
            </p:nvSpPr>
            <p:spPr>
              <a:xfrm>
                <a:off x="5021281" y="2354554"/>
                <a:ext cx="18526" cy="1115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1" extrusionOk="0">
                    <a:moveTo>
                      <a:pt x="61" y="120"/>
                    </a:moveTo>
                    <a:cubicBezTo>
                      <a:pt x="21" y="110"/>
                      <a:pt x="1" y="100"/>
                      <a:pt x="1" y="60"/>
                    </a:cubicBezTo>
                    <a:cubicBezTo>
                      <a:pt x="1" y="11"/>
                      <a:pt x="111" y="1"/>
                      <a:pt x="150" y="1"/>
                    </a:cubicBezTo>
                    <a:cubicBezTo>
                      <a:pt x="160" y="40"/>
                      <a:pt x="190" y="70"/>
                      <a:pt x="200" y="110"/>
                    </a:cubicBezTo>
                    <a:cubicBezTo>
                      <a:pt x="190" y="120"/>
                      <a:pt x="71" y="120"/>
                      <a:pt x="61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8" name="Google Shape;3068;p38"/>
              <p:cNvSpPr/>
              <p:nvPr/>
            </p:nvSpPr>
            <p:spPr>
              <a:xfrm>
                <a:off x="4999252" y="2355476"/>
                <a:ext cx="18434" cy="14747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0" extrusionOk="0">
                    <a:moveTo>
                      <a:pt x="200" y="60"/>
                    </a:moveTo>
                    <a:lnTo>
                      <a:pt x="200" y="110"/>
                    </a:lnTo>
                    <a:cubicBezTo>
                      <a:pt x="190" y="140"/>
                      <a:pt x="160" y="110"/>
                      <a:pt x="140" y="110"/>
                    </a:cubicBezTo>
                    <a:cubicBezTo>
                      <a:pt x="140" y="130"/>
                      <a:pt x="150" y="140"/>
                      <a:pt x="160" y="150"/>
                    </a:cubicBezTo>
                    <a:cubicBezTo>
                      <a:pt x="150" y="160"/>
                      <a:pt x="1" y="140"/>
                      <a:pt x="1" y="110"/>
                    </a:cubicBezTo>
                    <a:cubicBezTo>
                      <a:pt x="1" y="60"/>
                      <a:pt x="11" y="50"/>
                      <a:pt x="50" y="40"/>
                    </a:cubicBezTo>
                    <a:cubicBezTo>
                      <a:pt x="40" y="10"/>
                      <a:pt x="50" y="1"/>
                      <a:pt x="50" y="1"/>
                    </a:cubicBezTo>
                    <a:cubicBezTo>
                      <a:pt x="90" y="10"/>
                      <a:pt x="110" y="10"/>
                      <a:pt x="140" y="30"/>
                    </a:cubicBezTo>
                    <a:cubicBezTo>
                      <a:pt x="140" y="40"/>
                      <a:pt x="130" y="50"/>
                      <a:pt x="110" y="50"/>
                    </a:cubicBezTo>
                    <a:cubicBezTo>
                      <a:pt x="130" y="60"/>
                      <a:pt x="180" y="80"/>
                      <a:pt x="20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9" name="Google Shape;3069;p38"/>
              <p:cNvSpPr/>
              <p:nvPr/>
            </p:nvSpPr>
            <p:spPr>
              <a:xfrm>
                <a:off x="4972615" y="2361006"/>
                <a:ext cx="21199" cy="1106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0" extrusionOk="0">
                    <a:moveTo>
                      <a:pt x="140" y="100"/>
                    </a:moveTo>
                    <a:cubicBezTo>
                      <a:pt x="130" y="100"/>
                      <a:pt x="90" y="70"/>
                      <a:pt x="80" y="50"/>
                    </a:cubicBezTo>
                    <a:cubicBezTo>
                      <a:pt x="80" y="80"/>
                      <a:pt x="70" y="80"/>
                      <a:pt x="40" y="80"/>
                    </a:cubicBezTo>
                    <a:cubicBezTo>
                      <a:pt x="30" y="80"/>
                      <a:pt x="1" y="70"/>
                      <a:pt x="1" y="50"/>
                    </a:cubicBezTo>
                    <a:cubicBezTo>
                      <a:pt x="1" y="0"/>
                      <a:pt x="120" y="20"/>
                      <a:pt x="140" y="20"/>
                    </a:cubicBezTo>
                    <a:cubicBezTo>
                      <a:pt x="180" y="30"/>
                      <a:pt x="220" y="40"/>
                      <a:pt x="230" y="70"/>
                    </a:cubicBezTo>
                    <a:cubicBezTo>
                      <a:pt x="170" y="70"/>
                      <a:pt x="180" y="120"/>
                      <a:pt x="140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0" name="Google Shape;3070;p38"/>
              <p:cNvSpPr/>
              <p:nvPr/>
            </p:nvSpPr>
            <p:spPr>
              <a:xfrm>
                <a:off x="4959711" y="2339899"/>
                <a:ext cx="31338" cy="2027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20" extrusionOk="0">
                    <a:moveTo>
                      <a:pt x="270" y="199"/>
                    </a:moveTo>
                    <a:cubicBezTo>
                      <a:pt x="230" y="179"/>
                      <a:pt x="190" y="219"/>
                      <a:pt x="151" y="209"/>
                    </a:cubicBezTo>
                    <a:cubicBezTo>
                      <a:pt x="131" y="209"/>
                      <a:pt x="21" y="120"/>
                      <a:pt x="1" y="120"/>
                    </a:cubicBezTo>
                    <a:cubicBezTo>
                      <a:pt x="21" y="110"/>
                      <a:pt x="31" y="110"/>
                      <a:pt x="41" y="90"/>
                    </a:cubicBezTo>
                    <a:cubicBezTo>
                      <a:pt x="81" y="110"/>
                      <a:pt x="121" y="110"/>
                      <a:pt x="151" y="120"/>
                    </a:cubicBezTo>
                    <a:cubicBezTo>
                      <a:pt x="131" y="110"/>
                      <a:pt x="141" y="90"/>
                      <a:pt x="101" y="110"/>
                    </a:cubicBezTo>
                    <a:lnTo>
                      <a:pt x="101" y="70"/>
                    </a:lnTo>
                    <a:cubicBezTo>
                      <a:pt x="180" y="80"/>
                      <a:pt x="180" y="20"/>
                      <a:pt x="270" y="50"/>
                    </a:cubicBezTo>
                    <a:cubicBezTo>
                      <a:pt x="270" y="20"/>
                      <a:pt x="280" y="0"/>
                      <a:pt x="320" y="10"/>
                    </a:cubicBezTo>
                    <a:cubicBezTo>
                      <a:pt x="330" y="10"/>
                      <a:pt x="330" y="30"/>
                      <a:pt x="330" y="50"/>
                    </a:cubicBezTo>
                    <a:cubicBezTo>
                      <a:pt x="320" y="60"/>
                      <a:pt x="300" y="70"/>
                      <a:pt x="300" y="80"/>
                    </a:cubicBezTo>
                    <a:cubicBezTo>
                      <a:pt x="270" y="110"/>
                      <a:pt x="220" y="110"/>
                      <a:pt x="180" y="130"/>
                    </a:cubicBezTo>
                    <a:cubicBezTo>
                      <a:pt x="250" y="160"/>
                      <a:pt x="280" y="170"/>
                      <a:pt x="340" y="219"/>
                    </a:cubicBezTo>
                    <a:cubicBezTo>
                      <a:pt x="320" y="209"/>
                      <a:pt x="290" y="199"/>
                      <a:pt x="270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1" name="Google Shape;3071;p38"/>
              <p:cNvSpPr/>
              <p:nvPr/>
            </p:nvSpPr>
            <p:spPr>
              <a:xfrm>
                <a:off x="4645501" y="2301279"/>
                <a:ext cx="102124" cy="6811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739" extrusionOk="0">
                    <a:moveTo>
                      <a:pt x="938" y="718"/>
                    </a:moveTo>
                    <a:cubicBezTo>
                      <a:pt x="928" y="688"/>
                      <a:pt x="928" y="678"/>
                      <a:pt x="938" y="668"/>
                    </a:cubicBezTo>
                    <a:cubicBezTo>
                      <a:pt x="898" y="648"/>
                      <a:pt x="848" y="638"/>
                      <a:pt x="808" y="628"/>
                    </a:cubicBezTo>
                    <a:cubicBezTo>
                      <a:pt x="818" y="579"/>
                      <a:pt x="848" y="598"/>
                      <a:pt x="858" y="549"/>
                    </a:cubicBezTo>
                    <a:cubicBezTo>
                      <a:pt x="848" y="539"/>
                      <a:pt x="808" y="479"/>
                      <a:pt x="798" y="449"/>
                    </a:cubicBezTo>
                    <a:lnTo>
                      <a:pt x="838" y="449"/>
                    </a:lnTo>
                    <a:cubicBezTo>
                      <a:pt x="798" y="439"/>
                      <a:pt x="778" y="389"/>
                      <a:pt x="778" y="389"/>
                    </a:cubicBezTo>
                    <a:cubicBezTo>
                      <a:pt x="689" y="369"/>
                      <a:pt x="649" y="499"/>
                      <a:pt x="639" y="579"/>
                    </a:cubicBezTo>
                    <a:cubicBezTo>
                      <a:pt x="629" y="589"/>
                      <a:pt x="599" y="589"/>
                      <a:pt x="589" y="589"/>
                    </a:cubicBezTo>
                    <a:cubicBezTo>
                      <a:pt x="539" y="618"/>
                      <a:pt x="549" y="718"/>
                      <a:pt x="509" y="738"/>
                    </a:cubicBezTo>
                    <a:cubicBezTo>
                      <a:pt x="449" y="678"/>
                      <a:pt x="290" y="598"/>
                      <a:pt x="290" y="489"/>
                    </a:cubicBezTo>
                    <a:cubicBezTo>
                      <a:pt x="330" y="489"/>
                      <a:pt x="390" y="519"/>
                      <a:pt x="390" y="519"/>
                    </a:cubicBezTo>
                    <a:cubicBezTo>
                      <a:pt x="410" y="489"/>
                      <a:pt x="449" y="519"/>
                      <a:pt x="479" y="499"/>
                    </a:cubicBezTo>
                    <a:cubicBezTo>
                      <a:pt x="459" y="489"/>
                      <a:pt x="380" y="469"/>
                      <a:pt x="350" y="469"/>
                    </a:cubicBezTo>
                    <a:cubicBezTo>
                      <a:pt x="310" y="449"/>
                      <a:pt x="240" y="479"/>
                      <a:pt x="250" y="399"/>
                    </a:cubicBezTo>
                    <a:cubicBezTo>
                      <a:pt x="250" y="379"/>
                      <a:pt x="310" y="389"/>
                      <a:pt x="330" y="389"/>
                    </a:cubicBezTo>
                    <a:cubicBezTo>
                      <a:pt x="360" y="389"/>
                      <a:pt x="440" y="369"/>
                      <a:pt x="459" y="339"/>
                    </a:cubicBezTo>
                    <a:cubicBezTo>
                      <a:pt x="430" y="329"/>
                      <a:pt x="400" y="329"/>
                      <a:pt x="390" y="329"/>
                    </a:cubicBezTo>
                    <a:cubicBezTo>
                      <a:pt x="380" y="329"/>
                      <a:pt x="350" y="299"/>
                      <a:pt x="350" y="289"/>
                    </a:cubicBezTo>
                    <a:lnTo>
                      <a:pt x="330" y="289"/>
                    </a:lnTo>
                    <a:cubicBezTo>
                      <a:pt x="300" y="299"/>
                      <a:pt x="300" y="369"/>
                      <a:pt x="250" y="349"/>
                    </a:cubicBezTo>
                    <a:cubicBezTo>
                      <a:pt x="200" y="339"/>
                      <a:pt x="180" y="319"/>
                      <a:pt x="160" y="289"/>
                    </a:cubicBezTo>
                    <a:lnTo>
                      <a:pt x="180" y="289"/>
                    </a:lnTo>
                    <a:cubicBezTo>
                      <a:pt x="130" y="250"/>
                      <a:pt x="91" y="220"/>
                      <a:pt x="101" y="170"/>
                    </a:cubicBezTo>
                    <a:cubicBezTo>
                      <a:pt x="91" y="150"/>
                      <a:pt x="91" y="150"/>
                      <a:pt x="81" y="150"/>
                    </a:cubicBezTo>
                    <a:cubicBezTo>
                      <a:pt x="61" y="150"/>
                      <a:pt x="31" y="90"/>
                      <a:pt x="1" y="70"/>
                    </a:cubicBezTo>
                    <a:cubicBezTo>
                      <a:pt x="11" y="50"/>
                      <a:pt x="81" y="0"/>
                      <a:pt x="101" y="20"/>
                    </a:cubicBezTo>
                    <a:cubicBezTo>
                      <a:pt x="140" y="30"/>
                      <a:pt x="180" y="30"/>
                      <a:pt x="230" y="50"/>
                    </a:cubicBezTo>
                    <a:cubicBezTo>
                      <a:pt x="210" y="70"/>
                      <a:pt x="210" y="80"/>
                      <a:pt x="200" y="90"/>
                    </a:cubicBezTo>
                    <a:cubicBezTo>
                      <a:pt x="230" y="120"/>
                      <a:pt x="250" y="130"/>
                      <a:pt x="280" y="150"/>
                    </a:cubicBezTo>
                    <a:cubicBezTo>
                      <a:pt x="260" y="140"/>
                      <a:pt x="260" y="130"/>
                      <a:pt x="260" y="100"/>
                    </a:cubicBezTo>
                    <a:cubicBezTo>
                      <a:pt x="260" y="80"/>
                      <a:pt x="290" y="50"/>
                      <a:pt x="310" y="70"/>
                    </a:cubicBezTo>
                    <a:cubicBezTo>
                      <a:pt x="390" y="80"/>
                      <a:pt x="380" y="190"/>
                      <a:pt x="440" y="230"/>
                    </a:cubicBezTo>
                    <a:cubicBezTo>
                      <a:pt x="430" y="180"/>
                      <a:pt x="400" y="140"/>
                      <a:pt x="400" y="80"/>
                    </a:cubicBezTo>
                    <a:cubicBezTo>
                      <a:pt x="390" y="30"/>
                      <a:pt x="410" y="40"/>
                      <a:pt x="449" y="40"/>
                    </a:cubicBezTo>
                    <a:cubicBezTo>
                      <a:pt x="489" y="50"/>
                      <a:pt x="559" y="100"/>
                      <a:pt x="559" y="130"/>
                    </a:cubicBezTo>
                    <a:lnTo>
                      <a:pt x="559" y="190"/>
                    </a:lnTo>
                    <a:cubicBezTo>
                      <a:pt x="579" y="180"/>
                      <a:pt x="589" y="150"/>
                      <a:pt x="609" y="170"/>
                    </a:cubicBezTo>
                    <a:cubicBezTo>
                      <a:pt x="659" y="180"/>
                      <a:pt x="649" y="230"/>
                      <a:pt x="649" y="250"/>
                    </a:cubicBezTo>
                    <a:cubicBezTo>
                      <a:pt x="649" y="250"/>
                      <a:pt x="659" y="270"/>
                      <a:pt x="679" y="270"/>
                    </a:cubicBezTo>
                    <a:cubicBezTo>
                      <a:pt x="729" y="280"/>
                      <a:pt x="878" y="399"/>
                      <a:pt x="898" y="439"/>
                    </a:cubicBezTo>
                    <a:lnTo>
                      <a:pt x="858" y="439"/>
                    </a:lnTo>
                    <a:cubicBezTo>
                      <a:pt x="888" y="449"/>
                      <a:pt x="888" y="449"/>
                      <a:pt x="908" y="449"/>
                    </a:cubicBezTo>
                    <a:cubicBezTo>
                      <a:pt x="928" y="469"/>
                      <a:pt x="928" y="489"/>
                      <a:pt x="908" y="499"/>
                    </a:cubicBezTo>
                    <a:cubicBezTo>
                      <a:pt x="958" y="519"/>
                      <a:pt x="978" y="519"/>
                      <a:pt x="998" y="529"/>
                    </a:cubicBezTo>
                    <a:cubicBezTo>
                      <a:pt x="998" y="628"/>
                      <a:pt x="1087" y="618"/>
                      <a:pt x="1107" y="668"/>
                    </a:cubicBezTo>
                    <a:cubicBezTo>
                      <a:pt x="1038" y="668"/>
                      <a:pt x="1008" y="718"/>
                      <a:pt x="938" y="718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2" name="Google Shape;3072;p38"/>
              <p:cNvSpPr/>
              <p:nvPr/>
            </p:nvSpPr>
            <p:spPr>
              <a:xfrm>
                <a:off x="4697024" y="2303123"/>
                <a:ext cx="67100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60" extrusionOk="0">
                    <a:moveTo>
                      <a:pt x="728" y="250"/>
                    </a:moveTo>
                    <a:cubicBezTo>
                      <a:pt x="668" y="279"/>
                      <a:pt x="528" y="359"/>
                      <a:pt x="449" y="349"/>
                    </a:cubicBezTo>
                    <a:cubicBezTo>
                      <a:pt x="399" y="329"/>
                      <a:pt x="379" y="309"/>
                      <a:pt x="349" y="269"/>
                    </a:cubicBezTo>
                    <a:cubicBezTo>
                      <a:pt x="299" y="260"/>
                      <a:pt x="249" y="250"/>
                      <a:pt x="190" y="230"/>
                    </a:cubicBezTo>
                    <a:cubicBezTo>
                      <a:pt x="170" y="220"/>
                      <a:pt x="150" y="200"/>
                      <a:pt x="150" y="170"/>
                    </a:cubicBezTo>
                    <a:cubicBezTo>
                      <a:pt x="170" y="170"/>
                      <a:pt x="199" y="180"/>
                      <a:pt x="199" y="180"/>
                    </a:cubicBezTo>
                    <a:lnTo>
                      <a:pt x="279" y="180"/>
                    </a:lnTo>
                    <a:cubicBezTo>
                      <a:pt x="269" y="180"/>
                      <a:pt x="150" y="150"/>
                      <a:pt x="140" y="150"/>
                    </a:cubicBezTo>
                    <a:cubicBezTo>
                      <a:pt x="90" y="130"/>
                      <a:pt x="40" y="160"/>
                      <a:pt x="40" y="80"/>
                    </a:cubicBezTo>
                    <a:cubicBezTo>
                      <a:pt x="20" y="60"/>
                      <a:pt x="0" y="30"/>
                      <a:pt x="0" y="0"/>
                    </a:cubicBezTo>
                    <a:cubicBezTo>
                      <a:pt x="20" y="0"/>
                      <a:pt x="20" y="10"/>
                      <a:pt x="40" y="10"/>
                    </a:cubicBezTo>
                    <a:cubicBezTo>
                      <a:pt x="50" y="20"/>
                      <a:pt x="80" y="30"/>
                      <a:pt x="100" y="30"/>
                    </a:cubicBezTo>
                    <a:lnTo>
                      <a:pt x="100" y="20"/>
                    </a:lnTo>
                    <a:cubicBezTo>
                      <a:pt x="120" y="20"/>
                      <a:pt x="130" y="30"/>
                      <a:pt x="140" y="30"/>
                    </a:cubicBezTo>
                    <a:lnTo>
                      <a:pt x="140" y="0"/>
                    </a:lnTo>
                    <a:cubicBezTo>
                      <a:pt x="150" y="10"/>
                      <a:pt x="190" y="10"/>
                      <a:pt x="199" y="10"/>
                    </a:cubicBezTo>
                    <a:cubicBezTo>
                      <a:pt x="219" y="30"/>
                      <a:pt x="299" y="100"/>
                      <a:pt x="319" y="100"/>
                    </a:cubicBezTo>
                    <a:cubicBezTo>
                      <a:pt x="349" y="110"/>
                      <a:pt x="379" y="50"/>
                      <a:pt x="379" y="30"/>
                    </a:cubicBezTo>
                    <a:cubicBezTo>
                      <a:pt x="389" y="30"/>
                      <a:pt x="399" y="30"/>
                      <a:pt x="419" y="50"/>
                    </a:cubicBezTo>
                    <a:lnTo>
                      <a:pt x="419" y="120"/>
                    </a:lnTo>
                    <a:cubicBezTo>
                      <a:pt x="439" y="120"/>
                      <a:pt x="449" y="90"/>
                      <a:pt x="489" y="110"/>
                    </a:cubicBezTo>
                    <a:cubicBezTo>
                      <a:pt x="568" y="120"/>
                      <a:pt x="538" y="120"/>
                      <a:pt x="588" y="130"/>
                    </a:cubicBezTo>
                    <a:cubicBezTo>
                      <a:pt x="648" y="150"/>
                      <a:pt x="698" y="210"/>
                      <a:pt x="728" y="25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3" name="Google Shape;3073;p38"/>
              <p:cNvSpPr/>
              <p:nvPr/>
            </p:nvSpPr>
            <p:spPr>
              <a:xfrm>
                <a:off x="4641906" y="2317778"/>
                <a:ext cx="12904" cy="1391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51" extrusionOk="0">
                    <a:moveTo>
                      <a:pt x="40" y="1"/>
                    </a:moveTo>
                    <a:cubicBezTo>
                      <a:pt x="80" y="61"/>
                      <a:pt x="110" y="91"/>
                      <a:pt x="140" y="150"/>
                    </a:cubicBezTo>
                    <a:cubicBezTo>
                      <a:pt x="80" y="120"/>
                      <a:pt x="0" y="11"/>
                      <a:pt x="40" y="1"/>
                    </a:cubicBezTo>
                    <a:cubicBezTo>
                      <a:pt x="50" y="1"/>
                      <a:pt x="50" y="11"/>
                      <a:pt x="40" y="1"/>
                    </a:cubicBezTo>
                    <a:cubicBezTo>
                      <a:pt x="50" y="1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4" name="Google Shape;3074;p38"/>
              <p:cNvSpPr/>
              <p:nvPr/>
            </p:nvSpPr>
            <p:spPr>
              <a:xfrm>
                <a:off x="4487520" y="2625627"/>
                <a:ext cx="34103" cy="4322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69" extrusionOk="0">
                    <a:moveTo>
                      <a:pt x="60" y="110"/>
                    </a:moveTo>
                    <a:cubicBezTo>
                      <a:pt x="70" y="110"/>
                      <a:pt x="130" y="110"/>
                      <a:pt x="150" y="100"/>
                    </a:cubicBezTo>
                    <a:cubicBezTo>
                      <a:pt x="150" y="70"/>
                      <a:pt x="130" y="70"/>
                      <a:pt x="130" y="50"/>
                    </a:cubicBezTo>
                    <a:cubicBezTo>
                      <a:pt x="130" y="20"/>
                      <a:pt x="200" y="0"/>
                      <a:pt x="220" y="10"/>
                    </a:cubicBezTo>
                    <a:cubicBezTo>
                      <a:pt x="230" y="10"/>
                      <a:pt x="260" y="20"/>
                      <a:pt x="270" y="20"/>
                    </a:cubicBezTo>
                    <a:cubicBezTo>
                      <a:pt x="329" y="40"/>
                      <a:pt x="369" y="120"/>
                      <a:pt x="369" y="170"/>
                    </a:cubicBezTo>
                    <a:cubicBezTo>
                      <a:pt x="369" y="200"/>
                      <a:pt x="319" y="190"/>
                      <a:pt x="319" y="209"/>
                    </a:cubicBezTo>
                    <a:lnTo>
                      <a:pt x="319" y="319"/>
                    </a:lnTo>
                    <a:cubicBezTo>
                      <a:pt x="319" y="349"/>
                      <a:pt x="329" y="389"/>
                      <a:pt x="309" y="409"/>
                    </a:cubicBezTo>
                    <a:cubicBezTo>
                      <a:pt x="299" y="419"/>
                      <a:pt x="260" y="419"/>
                      <a:pt x="230" y="409"/>
                    </a:cubicBezTo>
                    <a:cubicBezTo>
                      <a:pt x="180" y="399"/>
                      <a:pt x="160" y="449"/>
                      <a:pt x="130" y="459"/>
                    </a:cubicBezTo>
                    <a:cubicBezTo>
                      <a:pt x="110" y="469"/>
                      <a:pt x="80" y="459"/>
                      <a:pt x="70" y="459"/>
                    </a:cubicBezTo>
                    <a:cubicBezTo>
                      <a:pt x="30" y="449"/>
                      <a:pt x="0" y="409"/>
                      <a:pt x="0" y="369"/>
                    </a:cubicBezTo>
                    <a:cubicBezTo>
                      <a:pt x="0" y="299"/>
                      <a:pt x="70" y="309"/>
                      <a:pt x="100" y="239"/>
                    </a:cubicBezTo>
                    <a:cubicBezTo>
                      <a:pt x="60" y="209"/>
                      <a:pt x="50" y="190"/>
                      <a:pt x="50" y="160"/>
                    </a:cubicBezTo>
                    <a:cubicBezTo>
                      <a:pt x="30" y="100"/>
                      <a:pt x="60" y="110"/>
                      <a:pt x="60" y="11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5" name="Google Shape;3075;p38"/>
              <p:cNvSpPr/>
              <p:nvPr/>
            </p:nvSpPr>
            <p:spPr>
              <a:xfrm>
                <a:off x="4512314" y="2592538"/>
                <a:ext cx="7466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81" h="61" extrusionOk="0">
                    <a:moveTo>
                      <a:pt x="10" y="60"/>
                    </a:moveTo>
                    <a:cubicBezTo>
                      <a:pt x="10" y="60"/>
                      <a:pt x="1" y="30"/>
                      <a:pt x="1" y="20"/>
                    </a:cubicBezTo>
                    <a:cubicBezTo>
                      <a:pt x="1" y="0"/>
                      <a:pt x="50" y="0"/>
                      <a:pt x="80" y="0"/>
                    </a:cubicBezTo>
                    <a:cubicBezTo>
                      <a:pt x="80" y="30"/>
                      <a:pt x="50" y="60"/>
                      <a:pt x="1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6" name="Google Shape;3076;p38"/>
              <p:cNvSpPr/>
              <p:nvPr/>
            </p:nvSpPr>
            <p:spPr>
              <a:xfrm>
                <a:off x="4516001" y="2593460"/>
                <a:ext cx="63505" cy="9834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1067" extrusionOk="0">
                    <a:moveTo>
                      <a:pt x="589" y="798"/>
                    </a:moveTo>
                    <a:cubicBezTo>
                      <a:pt x="598" y="788"/>
                      <a:pt x="598" y="788"/>
                      <a:pt x="618" y="798"/>
                    </a:cubicBezTo>
                    <a:cubicBezTo>
                      <a:pt x="658" y="808"/>
                      <a:pt x="668" y="838"/>
                      <a:pt x="688" y="867"/>
                    </a:cubicBezTo>
                    <a:cubicBezTo>
                      <a:pt x="688" y="937"/>
                      <a:pt x="608" y="947"/>
                      <a:pt x="589" y="987"/>
                    </a:cubicBezTo>
                    <a:cubicBezTo>
                      <a:pt x="618" y="997"/>
                      <a:pt x="618" y="1007"/>
                      <a:pt x="648" y="1007"/>
                    </a:cubicBezTo>
                    <a:lnTo>
                      <a:pt x="648" y="1037"/>
                    </a:lnTo>
                    <a:cubicBezTo>
                      <a:pt x="608" y="1057"/>
                      <a:pt x="598" y="1067"/>
                      <a:pt x="559" y="1057"/>
                    </a:cubicBezTo>
                    <a:cubicBezTo>
                      <a:pt x="519" y="1047"/>
                      <a:pt x="449" y="1037"/>
                      <a:pt x="439" y="1037"/>
                    </a:cubicBezTo>
                    <a:cubicBezTo>
                      <a:pt x="409" y="1037"/>
                      <a:pt x="319" y="1047"/>
                      <a:pt x="270" y="1037"/>
                    </a:cubicBezTo>
                    <a:cubicBezTo>
                      <a:pt x="260" y="1037"/>
                      <a:pt x="240" y="1007"/>
                      <a:pt x="220" y="1007"/>
                    </a:cubicBezTo>
                    <a:cubicBezTo>
                      <a:pt x="190" y="997"/>
                      <a:pt x="170" y="1017"/>
                      <a:pt x="170" y="1057"/>
                    </a:cubicBezTo>
                    <a:cubicBezTo>
                      <a:pt x="160" y="1057"/>
                      <a:pt x="140" y="1057"/>
                      <a:pt x="140" y="1047"/>
                    </a:cubicBezTo>
                    <a:cubicBezTo>
                      <a:pt x="110" y="1047"/>
                      <a:pt x="100" y="1057"/>
                      <a:pt x="100" y="1057"/>
                    </a:cubicBezTo>
                    <a:lnTo>
                      <a:pt x="70" y="1057"/>
                    </a:lnTo>
                    <a:lnTo>
                      <a:pt x="70" y="1047"/>
                    </a:lnTo>
                    <a:cubicBezTo>
                      <a:pt x="70" y="1037"/>
                      <a:pt x="170" y="957"/>
                      <a:pt x="190" y="947"/>
                    </a:cubicBezTo>
                    <a:cubicBezTo>
                      <a:pt x="220" y="947"/>
                      <a:pt x="289" y="967"/>
                      <a:pt x="289" y="917"/>
                    </a:cubicBezTo>
                    <a:cubicBezTo>
                      <a:pt x="289" y="917"/>
                      <a:pt x="270" y="907"/>
                      <a:pt x="270" y="897"/>
                    </a:cubicBezTo>
                    <a:cubicBezTo>
                      <a:pt x="270" y="907"/>
                      <a:pt x="240" y="917"/>
                      <a:pt x="220" y="917"/>
                    </a:cubicBezTo>
                    <a:cubicBezTo>
                      <a:pt x="190" y="907"/>
                      <a:pt x="170" y="867"/>
                      <a:pt x="140" y="867"/>
                    </a:cubicBezTo>
                    <a:cubicBezTo>
                      <a:pt x="120" y="867"/>
                      <a:pt x="120" y="887"/>
                      <a:pt x="110" y="887"/>
                    </a:cubicBezTo>
                    <a:cubicBezTo>
                      <a:pt x="110" y="887"/>
                      <a:pt x="100" y="867"/>
                      <a:pt x="100" y="858"/>
                    </a:cubicBezTo>
                    <a:cubicBezTo>
                      <a:pt x="100" y="808"/>
                      <a:pt x="190" y="818"/>
                      <a:pt x="170" y="788"/>
                    </a:cubicBezTo>
                    <a:cubicBezTo>
                      <a:pt x="180" y="748"/>
                      <a:pt x="160" y="718"/>
                      <a:pt x="160" y="688"/>
                    </a:cubicBezTo>
                    <a:cubicBezTo>
                      <a:pt x="210" y="698"/>
                      <a:pt x="270" y="688"/>
                      <a:pt x="299" y="658"/>
                    </a:cubicBezTo>
                    <a:lnTo>
                      <a:pt x="299" y="608"/>
                    </a:lnTo>
                    <a:cubicBezTo>
                      <a:pt x="260" y="608"/>
                      <a:pt x="220" y="598"/>
                      <a:pt x="220" y="558"/>
                    </a:cubicBezTo>
                    <a:cubicBezTo>
                      <a:pt x="220" y="539"/>
                      <a:pt x="250" y="539"/>
                      <a:pt x="250" y="519"/>
                    </a:cubicBezTo>
                    <a:cubicBezTo>
                      <a:pt x="240" y="519"/>
                      <a:pt x="220" y="509"/>
                      <a:pt x="210" y="509"/>
                    </a:cubicBezTo>
                    <a:cubicBezTo>
                      <a:pt x="170" y="499"/>
                      <a:pt x="170" y="519"/>
                      <a:pt x="150" y="509"/>
                    </a:cubicBezTo>
                    <a:cubicBezTo>
                      <a:pt x="110" y="509"/>
                      <a:pt x="100" y="499"/>
                      <a:pt x="100" y="469"/>
                    </a:cubicBezTo>
                    <a:cubicBezTo>
                      <a:pt x="100" y="449"/>
                      <a:pt x="120" y="439"/>
                      <a:pt x="140" y="409"/>
                    </a:cubicBezTo>
                    <a:cubicBezTo>
                      <a:pt x="140" y="389"/>
                      <a:pt x="120" y="369"/>
                      <a:pt x="140" y="349"/>
                    </a:cubicBezTo>
                    <a:cubicBezTo>
                      <a:pt x="110" y="349"/>
                      <a:pt x="80" y="339"/>
                      <a:pt x="80" y="319"/>
                    </a:cubicBezTo>
                    <a:cubicBezTo>
                      <a:pt x="70" y="349"/>
                      <a:pt x="70" y="359"/>
                      <a:pt x="80" y="369"/>
                    </a:cubicBezTo>
                    <a:lnTo>
                      <a:pt x="60" y="369"/>
                    </a:lnTo>
                    <a:lnTo>
                      <a:pt x="60" y="319"/>
                    </a:lnTo>
                    <a:cubicBezTo>
                      <a:pt x="60" y="309"/>
                      <a:pt x="60" y="309"/>
                      <a:pt x="70" y="299"/>
                    </a:cubicBezTo>
                    <a:cubicBezTo>
                      <a:pt x="60" y="289"/>
                      <a:pt x="70" y="289"/>
                      <a:pt x="70" y="269"/>
                    </a:cubicBezTo>
                    <a:cubicBezTo>
                      <a:pt x="60" y="259"/>
                      <a:pt x="20" y="249"/>
                      <a:pt x="30" y="239"/>
                    </a:cubicBezTo>
                    <a:cubicBezTo>
                      <a:pt x="30" y="220"/>
                      <a:pt x="60" y="200"/>
                      <a:pt x="60" y="200"/>
                    </a:cubicBezTo>
                    <a:lnTo>
                      <a:pt x="60" y="170"/>
                    </a:lnTo>
                    <a:cubicBezTo>
                      <a:pt x="10" y="160"/>
                      <a:pt x="0" y="140"/>
                      <a:pt x="0" y="100"/>
                    </a:cubicBezTo>
                    <a:cubicBezTo>
                      <a:pt x="10" y="100"/>
                      <a:pt x="20" y="110"/>
                      <a:pt x="50" y="110"/>
                    </a:cubicBezTo>
                    <a:cubicBezTo>
                      <a:pt x="50" y="140"/>
                      <a:pt x="60" y="140"/>
                      <a:pt x="70" y="150"/>
                    </a:cubicBezTo>
                    <a:lnTo>
                      <a:pt x="80" y="140"/>
                    </a:lnTo>
                    <a:cubicBezTo>
                      <a:pt x="70" y="140"/>
                      <a:pt x="70" y="120"/>
                      <a:pt x="70" y="110"/>
                    </a:cubicBezTo>
                    <a:cubicBezTo>
                      <a:pt x="70" y="90"/>
                      <a:pt x="100" y="70"/>
                      <a:pt x="110" y="90"/>
                    </a:cubicBezTo>
                    <a:cubicBezTo>
                      <a:pt x="110" y="60"/>
                      <a:pt x="120" y="50"/>
                      <a:pt x="120" y="40"/>
                    </a:cubicBezTo>
                    <a:cubicBezTo>
                      <a:pt x="120" y="20"/>
                      <a:pt x="160" y="0"/>
                      <a:pt x="170" y="10"/>
                    </a:cubicBezTo>
                    <a:cubicBezTo>
                      <a:pt x="210" y="20"/>
                      <a:pt x="230" y="20"/>
                      <a:pt x="260" y="20"/>
                    </a:cubicBezTo>
                    <a:cubicBezTo>
                      <a:pt x="270" y="20"/>
                      <a:pt x="289" y="50"/>
                      <a:pt x="289" y="60"/>
                    </a:cubicBezTo>
                    <a:cubicBezTo>
                      <a:pt x="289" y="110"/>
                      <a:pt x="220" y="80"/>
                      <a:pt x="210" y="120"/>
                    </a:cubicBezTo>
                    <a:cubicBezTo>
                      <a:pt x="210" y="130"/>
                      <a:pt x="210" y="130"/>
                      <a:pt x="220" y="150"/>
                    </a:cubicBezTo>
                    <a:cubicBezTo>
                      <a:pt x="289" y="160"/>
                      <a:pt x="339" y="170"/>
                      <a:pt x="399" y="180"/>
                    </a:cubicBezTo>
                    <a:cubicBezTo>
                      <a:pt x="409" y="269"/>
                      <a:pt x="309" y="299"/>
                      <a:pt x="309" y="359"/>
                    </a:cubicBezTo>
                    <a:cubicBezTo>
                      <a:pt x="299" y="359"/>
                      <a:pt x="289" y="369"/>
                      <a:pt x="289" y="389"/>
                    </a:cubicBezTo>
                    <a:cubicBezTo>
                      <a:pt x="319" y="399"/>
                      <a:pt x="319" y="399"/>
                      <a:pt x="349" y="399"/>
                    </a:cubicBezTo>
                    <a:cubicBezTo>
                      <a:pt x="399" y="419"/>
                      <a:pt x="399" y="499"/>
                      <a:pt x="419" y="549"/>
                    </a:cubicBezTo>
                    <a:cubicBezTo>
                      <a:pt x="459" y="608"/>
                      <a:pt x="549" y="648"/>
                      <a:pt x="539" y="718"/>
                    </a:cubicBezTo>
                    <a:cubicBezTo>
                      <a:pt x="539" y="748"/>
                      <a:pt x="569" y="768"/>
                      <a:pt x="569" y="798"/>
                    </a:cubicBezTo>
                    <a:cubicBezTo>
                      <a:pt x="569" y="808"/>
                      <a:pt x="569" y="808"/>
                      <a:pt x="559" y="808"/>
                    </a:cubicBezTo>
                    <a:lnTo>
                      <a:pt x="559" y="828"/>
                    </a:lnTo>
                    <a:cubicBezTo>
                      <a:pt x="589" y="798"/>
                      <a:pt x="589" y="788"/>
                      <a:pt x="589" y="798"/>
                    </a:cubicBezTo>
                    <a:cubicBezTo>
                      <a:pt x="598" y="798"/>
                      <a:pt x="589" y="798"/>
                      <a:pt x="589" y="798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7" name="Google Shape;3077;p38"/>
              <p:cNvSpPr/>
              <p:nvPr/>
            </p:nvSpPr>
            <p:spPr>
              <a:xfrm>
                <a:off x="4528813" y="2641204"/>
                <a:ext cx="2857" cy="4701"/>
              </a:xfrm>
              <a:custGeom>
                <a:avLst/>
                <a:gdLst/>
                <a:ahLst/>
                <a:cxnLst/>
                <a:rect l="l" t="t" r="r" b="b"/>
                <a:pathLst>
                  <a:path w="31" h="51" extrusionOk="0">
                    <a:moveTo>
                      <a:pt x="21" y="1"/>
                    </a:moveTo>
                    <a:cubicBezTo>
                      <a:pt x="11" y="21"/>
                      <a:pt x="1" y="21"/>
                      <a:pt x="1" y="40"/>
                    </a:cubicBezTo>
                    <a:cubicBezTo>
                      <a:pt x="11" y="40"/>
                      <a:pt x="21" y="40"/>
                      <a:pt x="31" y="50"/>
                    </a:cubicBezTo>
                    <a:lnTo>
                      <a:pt x="31" y="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8" name="Google Shape;3078;p38"/>
              <p:cNvSpPr/>
              <p:nvPr/>
            </p:nvSpPr>
            <p:spPr>
              <a:xfrm>
                <a:off x="4391939" y="2461103"/>
                <a:ext cx="74566" cy="47007"/>
              </a:xfrm>
              <a:custGeom>
                <a:avLst/>
                <a:gdLst/>
                <a:ahLst/>
                <a:cxnLst/>
                <a:rect l="l" t="t" r="r" b="b"/>
                <a:pathLst>
                  <a:path w="809" h="510" extrusionOk="0">
                    <a:moveTo>
                      <a:pt x="798" y="380"/>
                    </a:moveTo>
                    <a:cubicBezTo>
                      <a:pt x="768" y="410"/>
                      <a:pt x="698" y="449"/>
                      <a:pt x="669" y="459"/>
                    </a:cubicBezTo>
                    <a:cubicBezTo>
                      <a:pt x="599" y="479"/>
                      <a:pt x="549" y="509"/>
                      <a:pt x="449" y="489"/>
                    </a:cubicBezTo>
                    <a:cubicBezTo>
                      <a:pt x="340" y="459"/>
                      <a:pt x="270" y="429"/>
                      <a:pt x="200" y="380"/>
                    </a:cubicBezTo>
                    <a:cubicBezTo>
                      <a:pt x="160" y="350"/>
                      <a:pt x="140" y="300"/>
                      <a:pt x="70" y="290"/>
                    </a:cubicBezTo>
                    <a:cubicBezTo>
                      <a:pt x="90" y="290"/>
                      <a:pt x="90" y="280"/>
                      <a:pt x="100" y="280"/>
                    </a:cubicBezTo>
                    <a:cubicBezTo>
                      <a:pt x="100" y="240"/>
                      <a:pt x="110" y="210"/>
                      <a:pt x="110" y="190"/>
                    </a:cubicBezTo>
                    <a:cubicBezTo>
                      <a:pt x="61" y="160"/>
                      <a:pt x="21" y="190"/>
                      <a:pt x="1" y="150"/>
                    </a:cubicBezTo>
                    <a:cubicBezTo>
                      <a:pt x="41" y="160"/>
                      <a:pt x="110" y="160"/>
                      <a:pt x="150" y="150"/>
                    </a:cubicBezTo>
                    <a:cubicBezTo>
                      <a:pt x="140" y="140"/>
                      <a:pt x="140" y="140"/>
                      <a:pt x="140" y="130"/>
                    </a:cubicBezTo>
                    <a:cubicBezTo>
                      <a:pt x="100" y="111"/>
                      <a:pt x="1" y="61"/>
                      <a:pt x="1" y="31"/>
                    </a:cubicBezTo>
                    <a:cubicBezTo>
                      <a:pt x="21" y="31"/>
                      <a:pt x="41" y="41"/>
                      <a:pt x="51" y="51"/>
                    </a:cubicBezTo>
                    <a:lnTo>
                      <a:pt x="51" y="31"/>
                    </a:lnTo>
                    <a:cubicBezTo>
                      <a:pt x="70" y="41"/>
                      <a:pt x="70" y="1"/>
                      <a:pt x="100" y="1"/>
                    </a:cubicBezTo>
                    <a:lnTo>
                      <a:pt x="120" y="1"/>
                    </a:lnTo>
                    <a:cubicBezTo>
                      <a:pt x="120" y="31"/>
                      <a:pt x="140" y="31"/>
                      <a:pt x="140" y="51"/>
                    </a:cubicBezTo>
                    <a:cubicBezTo>
                      <a:pt x="140" y="81"/>
                      <a:pt x="160" y="111"/>
                      <a:pt x="170" y="130"/>
                    </a:cubicBezTo>
                    <a:cubicBezTo>
                      <a:pt x="190" y="140"/>
                      <a:pt x="210" y="111"/>
                      <a:pt x="220" y="111"/>
                    </a:cubicBezTo>
                    <a:cubicBezTo>
                      <a:pt x="220" y="91"/>
                      <a:pt x="210" y="91"/>
                      <a:pt x="220" y="81"/>
                    </a:cubicBezTo>
                    <a:cubicBezTo>
                      <a:pt x="240" y="91"/>
                      <a:pt x="240" y="111"/>
                      <a:pt x="260" y="111"/>
                    </a:cubicBezTo>
                    <a:lnTo>
                      <a:pt x="340" y="111"/>
                    </a:lnTo>
                    <a:cubicBezTo>
                      <a:pt x="360" y="130"/>
                      <a:pt x="360" y="140"/>
                      <a:pt x="370" y="140"/>
                    </a:cubicBezTo>
                    <a:lnTo>
                      <a:pt x="370" y="111"/>
                    </a:lnTo>
                    <a:cubicBezTo>
                      <a:pt x="409" y="130"/>
                      <a:pt x="439" y="140"/>
                      <a:pt x="459" y="140"/>
                    </a:cubicBezTo>
                    <a:cubicBezTo>
                      <a:pt x="499" y="150"/>
                      <a:pt x="519" y="111"/>
                      <a:pt x="559" y="150"/>
                    </a:cubicBezTo>
                    <a:cubicBezTo>
                      <a:pt x="559" y="130"/>
                      <a:pt x="559" y="111"/>
                      <a:pt x="569" y="101"/>
                    </a:cubicBezTo>
                    <a:cubicBezTo>
                      <a:pt x="589" y="111"/>
                      <a:pt x="599" y="111"/>
                      <a:pt x="599" y="111"/>
                    </a:cubicBezTo>
                    <a:cubicBezTo>
                      <a:pt x="599" y="150"/>
                      <a:pt x="619" y="160"/>
                      <a:pt x="649" y="160"/>
                    </a:cubicBezTo>
                    <a:cubicBezTo>
                      <a:pt x="669" y="180"/>
                      <a:pt x="698" y="150"/>
                      <a:pt x="718" y="160"/>
                    </a:cubicBezTo>
                    <a:cubicBezTo>
                      <a:pt x="708" y="160"/>
                      <a:pt x="708" y="180"/>
                      <a:pt x="708" y="190"/>
                    </a:cubicBezTo>
                    <a:cubicBezTo>
                      <a:pt x="708" y="290"/>
                      <a:pt x="808" y="290"/>
                      <a:pt x="798" y="380"/>
                    </a:cubicBezTo>
                    <a:cubicBezTo>
                      <a:pt x="808" y="380"/>
                      <a:pt x="798" y="380"/>
                      <a:pt x="798" y="38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9" name="Google Shape;3079;p38"/>
              <p:cNvSpPr/>
              <p:nvPr/>
            </p:nvSpPr>
            <p:spPr>
              <a:xfrm>
                <a:off x="4116349" y="3066571"/>
                <a:ext cx="20277" cy="1668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81" extrusionOk="0">
                    <a:moveTo>
                      <a:pt x="100" y="11"/>
                    </a:moveTo>
                    <a:cubicBezTo>
                      <a:pt x="120" y="21"/>
                      <a:pt x="150" y="51"/>
                      <a:pt x="160" y="51"/>
                    </a:cubicBezTo>
                    <a:cubicBezTo>
                      <a:pt x="160" y="91"/>
                      <a:pt x="200" y="61"/>
                      <a:pt x="210" y="61"/>
                    </a:cubicBezTo>
                    <a:cubicBezTo>
                      <a:pt x="220" y="61"/>
                      <a:pt x="220" y="91"/>
                      <a:pt x="220" y="101"/>
                    </a:cubicBezTo>
                    <a:cubicBezTo>
                      <a:pt x="220" y="120"/>
                      <a:pt x="160" y="180"/>
                      <a:pt x="120" y="180"/>
                    </a:cubicBezTo>
                    <a:cubicBezTo>
                      <a:pt x="70" y="170"/>
                      <a:pt x="0" y="110"/>
                      <a:pt x="0" y="71"/>
                    </a:cubicBezTo>
                    <a:cubicBezTo>
                      <a:pt x="10" y="21"/>
                      <a:pt x="50" y="1"/>
                      <a:pt x="100" y="11"/>
                    </a:cubicBezTo>
                    <a:cubicBezTo>
                      <a:pt x="90" y="11"/>
                      <a:pt x="100" y="11"/>
                      <a:pt x="100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0" name="Google Shape;3080;p38"/>
              <p:cNvSpPr/>
              <p:nvPr/>
            </p:nvSpPr>
            <p:spPr>
              <a:xfrm>
                <a:off x="4056622" y="3017905"/>
                <a:ext cx="194847" cy="339093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3679" extrusionOk="0">
                    <a:moveTo>
                      <a:pt x="469" y="1"/>
                    </a:moveTo>
                    <a:cubicBezTo>
                      <a:pt x="479" y="20"/>
                      <a:pt x="499" y="20"/>
                      <a:pt x="509" y="20"/>
                    </a:cubicBezTo>
                    <a:lnTo>
                      <a:pt x="509" y="30"/>
                    </a:lnTo>
                    <a:lnTo>
                      <a:pt x="519" y="30"/>
                    </a:lnTo>
                    <a:cubicBezTo>
                      <a:pt x="578" y="40"/>
                      <a:pt x="638" y="150"/>
                      <a:pt x="678" y="180"/>
                    </a:cubicBezTo>
                    <a:cubicBezTo>
                      <a:pt x="678" y="210"/>
                      <a:pt x="708" y="329"/>
                      <a:pt x="718" y="369"/>
                    </a:cubicBezTo>
                    <a:cubicBezTo>
                      <a:pt x="728" y="399"/>
                      <a:pt x="768" y="399"/>
                      <a:pt x="768" y="439"/>
                    </a:cubicBezTo>
                    <a:cubicBezTo>
                      <a:pt x="708" y="489"/>
                      <a:pt x="618" y="499"/>
                      <a:pt x="608" y="599"/>
                    </a:cubicBezTo>
                    <a:cubicBezTo>
                      <a:pt x="608" y="629"/>
                      <a:pt x="638" y="638"/>
                      <a:pt x="658" y="638"/>
                    </a:cubicBezTo>
                    <a:cubicBezTo>
                      <a:pt x="688" y="658"/>
                      <a:pt x="698" y="688"/>
                      <a:pt x="698" y="728"/>
                    </a:cubicBezTo>
                    <a:cubicBezTo>
                      <a:pt x="718" y="728"/>
                      <a:pt x="748" y="738"/>
                      <a:pt x="768" y="738"/>
                    </a:cubicBezTo>
                    <a:cubicBezTo>
                      <a:pt x="768" y="748"/>
                      <a:pt x="768" y="778"/>
                      <a:pt x="778" y="778"/>
                    </a:cubicBezTo>
                    <a:cubicBezTo>
                      <a:pt x="798" y="778"/>
                      <a:pt x="808" y="758"/>
                      <a:pt x="818" y="748"/>
                    </a:cubicBezTo>
                    <a:cubicBezTo>
                      <a:pt x="858" y="698"/>
                      <a:pt x="907" y="648"/>
                      <a:pt x="957" y="658"/>
                    </a:cubicBezTo>
                    <a:cubicBezTo>
                      <a:pt x="1017" y="678"/>
                      <a:pt x="1127" y="748"/>
                      <a:pt x="1167" y="788"/>
                    </a:cubicBezTo>
                    <a:cubicBezTo>
                      <a:pt x="1197" y="808"/>
                      <a:pt x="1216" y="808"/>
                      <a:pt x="1226" y="838"/>
                    </a:cubicBezTo>
                    <a:cubicBezTo>
                      <a:pt x="1246" y="858"/>
                      <a:pt x="1226" y="888"/>
                      <a:pt x="1226" y="908"/>
                    </a:cubicBezTo>
                    <a:lnTo>
                      <a:pt x="1256" y="908"/>
                    </a:lnTo>
                    <a:cubicBezTo>
                      <a:pt x="1276" y="898"/>
                      <a:pt x="1306" y="888"/>
                      <a:pt x="1326" y="888"/>
                    </a:cubicBezTo>
                    <a:cubicBezTo>
                      <a:pt x="1396" y="898"/>
                      <a:pt x="1406" y="948"/>
                      <a:pt x="1466" y="957"/>
                    </a:cubicBezTo>
                    <a:cubicBezTo>
                      <a:pt x="1506" y="957"/>
                      <a:pt x="1545" y="977"/>
                      <a:pt x="1595" y="977"/>
                    </a:cubicBezTo>
                    <a:cubicBezTo>
                      <a:pt x="1655" y="997"/>
                      <a:pt x="1705" y="1027"/>
                      <a:pt x="1745" y="1047"/>
                    </a:cubicBezTo>
                    <a:cubicBezTo>
                      <a:pt x="1765" y="1097"/>
                      <a:pt x="1864" y="1207"/>
                      <a:pt x="1914" y="1237"/>
                    </a:cubicBezTo>
                    <a:cubicBezTo>
                      <a:pt x="1964" y="1257"/>
                      <a:pt x="1994" y="1247"/>
                      <a:pt x="2044" y="1257"/>
                    </a:cubicBezTo>
                    <a:cubicBezTo>
                      <a:pt x="2104" y="1286"/>
                      <a:pt x="2114" y="1356"/>
                      <a:pt x="2114" y="1426"/>
                    </a:cubicBezTo>
                    <a:cubicBezTo>
                      <a:pt x="2094" y="1655"/>
                      <a:pt x="1954" y="1685"/>
                      <a:pt x="1854" y="1795"/>
                    </a:cubicBezTo>
                    <a:cubicBezTo>
                      <a:pt x="1825" y="1825"/>
                      <a:pt x="1805" y="1825"/>
                      <a:pt x="1795" y="1845"/>
                    </a:cubicBezTo>
                    <a:cubicBezTo>
                      <a:pt x="1755" y="1885"/>
                      <a:pt x="1715" y="1885"/>
                      <a:pt x="1675" y="1904"/>
                    </a:cubicBezTo>
                    <a:cubicBezTo>
                      <a:pt x="1615" y="1944"/>
                      <a:pt x="1665" y="2054"/>
                      <a:pt x="1655" y="2134"/>
                    </a:cubicBezTo>
                    <a:cubicBezTo>
                      <a:pt x="1655" y="2184"/>
                      <a:pt x="1615" y="2233"/>
                      <a:pt x="1615" y="2283"/>
                    </a:cubicBezTo>
                    <a:cubicBezTo>
                      <a:pt x="1615" y="2293"/>
                      <a:pt x="1605" y="2303"/>
                      <a:pt x="1595" y="2323"/>
                    </a:cubicBezTo>
                    <a:cubicBezTo>
                      <a:pt x="1575" y="2333"/>
                      <a:pt x="1545" y="2353"/>
                      <a:pt x="1545" y="2383"/>
                    </a:cubicBezTo>
                    <a:cubicBezTo>
                      <a:pt x="1545" y="2403"/>
                      <a:pt x="1525" y="2473"/>
                      <a:pt x="1515" y="2483"/>
                    </a:cubicBezTo>
                    <a:cubicBezTo>
                      <a:pt x="1456" y="2542"/>
                      <a:pt x="1446" y="2572"/>
                      <a:pt x="1376" y="2632"/>
                    </a:cubicBezTo>
                    <a:cubicBezTo>
                      <a:pt x="1366" y="2642"/>
                      <a:pt x="1366" y="2682"/>
                      <a:pt x="1356" y="2692"/>
                    </a:cubicBezTo>
                    <a:cubicBezTo>
                      <a:pt x="1326" y="2732"/>
                      <a:pt x="1256" y="2752"/>
                      <a:pt x="1197" y="2742"/>
                    </a:cubicBezTo>
                    <a:cubicBezTo>
                      <a:pt x="1127" y="2732"/>
                      <a:pt x="1077" y="2722"/>
                      <a:pt x="1017" y="2732"/>
                    </a:cubicBezTo>
                    <a:cubicBezTo>
                      <a:pt x="997" y="2732"/>
                      <a:pt x="997" y="2752"/>
                      <a:pt x="977" y="2752"/>
                    </a:cubicBezTo>
                    <a:cubicBezTo>
                      <a:pt x="878" y="2822"/>
                      <a:pt x="808" y="2752"/>
                      <a:pt x="728" y="2831"/>
                    </a:cubicBezTo>
                    <a:cubicBezTo>
                      <a:pt x="698" y="2871"/>
                      <a:pt x="658" y="2851"/>
                      <a:pt x="628" y="2881"/>
                    </a:cubicBezTo>
                    <a:cubicBezTo>
                      <a:pt x="578" y="2921"/>
                      <a:pt x="578" y="2951"/>
                      <a:pt x="578" y="3021"/>
                    </a:cubicBezTo>
                    <a:cubicBezTo>
                      <a:pt x="569" y="3071"/>
                      <a:pt x="569" y="3121"/>
                      <a:pt x="569" y="3170"/>
                    </a:cubicBezTo>
                    <a:cubicBezTo>
                      <a:pt x="499" y="3190"/>
                      <a:pt x="459" y="3230"/>
                      <a:pt x="409" y="3290"/>
                    </a:cubicBezTo>
                    <a:lnTo>
                      <a:pt x="409" y="3290"/>
                    </a:lnTo>
                    <a:cubicBezTo>
                      <a:pt x="379" y="3330"/>
                      <a:pt x="379" y="3350"/>
                      <a:pt x="349" y="3380"/>
                    </a:cubicBezTo>
                    <a:cubicBezTo>
                      <a:pt x="269" y="3450"/>
                      <a:pt x="200" y="3450"/>
                      <a:pt x="130" y="3519"/>
                    </a:cubicBezTo>
                    <a:cubicBezTo>
                      <a:pt x="80" y="3569"/>
                      <a:pt x="50" y="3639"/>
                      <a:pt x="0" y="3679"/>
                    </a:cubicBezTo>
                    <a:cubicBezTo>
                      <a:pt x="160" y="2473"/>
                      <a:pt x="309" y="1237"/>
                      <a:pt x="46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1" name="Google Shape;3081;p38"/>
              <p:cNvSpPr/>
              <p:nvPr/>
            </p:nvSpPr>
            <p:spPr>
              <a:xfrm>
                <a:off x="4181606" y="2143207"/>
                <a:ext cx="306926" cy="36951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4009" extrusionOk="0">
                    <a:moveTo>
                      <a:pt x="60" y="2632"/>
                    </a:moveTo>
                    <a:cubicBezTo>
                      <a:pt x="100" y="2613"/>
                      <a:pt x="100" y="2613"/>
                      <a:pt x="140" y="2642"/>
                    </a:cubicBezTo>
                    <a:cubicBezTo>
                      <a:pt x="179" y="2553"/>
                      <a:pt x="209" y="2533"/>
                      <a:pt x="249" y="2443"/>
                    </a:cubicBezTo>
                    <a:cubicBezTo>
                      <a:pt x="199" y="2403"/>
                      <a:pt x="100" y="2383"/>
                      <a:pt x="40" y="2333"/>
                    </a:cubicBezTo>
                    <a:cubicBezTo>
                      <a:pt x="40" y="2304"/>
                      <a:pt x="40" y="2284"/>
                      <a:pt x="50" y="2264"/>
                    </a:cubicBezTo>
                    <a:cubicBezTo>
                      <a:pt x="90" y="2294"/>
                      <a:pt x="120" y="2333"/>
                      <a:pt x="179" y="2343"/>
                    </a:cubicBezTo>
                    <a:cubicBezTo>
                      <a:pt x="199" y="2353"/>
                      <a:pt x="209" y="2313"/>
                      <a:pt x="209" y="2304"/>
                    </a:cubicBezTo>
                    <a:cubicBezTo>
                      <a:pt x="140" y="2254"/>
                      <a:pt x="140" y="2144"/>
                      <a:pt x="60" y="2094"/>
                    </a:cubicBezTo>
                    <a:cubicBezTo>
                      <a:pt x="150" y="1436"/>
                      <a:pt x="239" y="768"/>
                      <a:pt x="309" y="101"/>
                    </a:cubicBezTo>
                    <a:cubicBezTo>
                      <a:pt x="339" y="120"/>
                      <a:pt x="369" y="140"/>
                      <a:pt x="409" y="160"/>
                    </a:cubicBezTo>
                    <a:cubicBezTo>
                      <a:pt x="419" y="160"/>
                      <a:pt x="449" y="170"/>
                      <a:pt x="449" y="170"/>
                    </a:cubicBezTo>
                    <a:cubicBezTo>
                      <a:pt x="449" y="150"/>
                      <a:pt x="439" y="120"/>
                      <a:pt x="439" y="101"/>
                    </a:cubicBezTo>
                    <a:cubicBezTo>
                      <a:pt x="449" y="61"/>
                      <a:pt x="469" y="71"/>
                      <a:pt x="508" y="71"/>
                    </a:cubicBezTo>
                    <a:cubicBezTo>
                      <a:pt x="608" y="101"/>
                      <a:pt x="668" y="190"/>
                      <a:pt x="718" y="230"/>
                    </a:cubicBezTo>
                    <a:cubicBezTo>
                      <a:pt x="758" y="250"/>
                      <a:pt x="797" y="250"/>
                      <a:pt x="837" y="260"/>
                    </a:cubicBezTo>
                    <a:cubicBezTo>
                      <a:pt x="797" y="220"/>
                      <a:pt x="698" y="160"/>
                      <a:pt x="708" y="101"/>
                    </a:cubicBezTo>
                    <a:cubicBezTo>
                      <a:pt x="708" y="51"/>
                      <a:pt x="787" y="91"/>
                      <a:pt x="827" y="91"/>
                    </a:cubicBezTo>
                    <a:cubicBezTo>
                      <a:pt x="807" y="61"/>
                      <a:pt x="787" y="51"/>
                      <a:pt x="778" y="21"/>
                    </a:cubicBezTo>
                    <a:cubicBezTo>
                      <a:pt x="847" y="1"/>
                      <a:pt x="907" y="1"/>
                      <a:pt x="997" y="11"/>
                    </a:cubicBezTo>
                    <a:cubicBezTo>
                      <a:pt x="1057" y="21"/>
                      <a:pt x="1097" y="41"/>
                      <a:pt x="1156" y="71"/>
                    </a:cubicBezTo>
                    <a:cubicBezTo>
                      <a:pt x="1166" y="71"/>
                      <a:pt x="1196" y="91"/>
                      <a:pt x="1206" y="91"/>
                    </a:cubicBezTo>
                    <a:lnTo>
                      <a:pt x="1206" y="51"/>
                    </a:lnTo>
                    <a:cubicBezTo>
                      <a:pt x="1246" y="51"/>
                      <a:pt x="1276" y="61"/>
                      <a:pt x="1306" y="71"/>
                    </a:cubicBezTo>
                    <a:cubicBezTo>
                      <a:pt x="1435" y="101"/>
                      <a:pt x="1545" y="41"/>
                      <a:pt x="1675" y="71"/>
                    </a:cubicBezTo>
                    <a:cubicBezTo>
                      <a:pt x="1804" y="111"/>
                      <a:pt x="1924" y="140"/>
                      <a:pt x="2043" y="160"/>
                    </a:cubicBezTo>
                    <a:cubicBezTo>
                      <a:pt x="2193" y="200"/>
                      <a:pt x="2293" y="350"/>
                      <a:pt x="2402" y="439"/>
                    </a:cubicBezTo>
                    <a:cubicBezTo>
                      <a:pt x="2482" y="489"/>
                      <a:pt x="2572" y="489"/>
                      <a:pt x="2632" y="519"/>
                    </a:cubicBezTo>
                    <a:cubicBezTo>
                      <a:pt x="2622" y="639"/>
                      <a:pt x="2442" y="569"/>
                      <a:pt x="2372" y="589"/>
                    </a:cubicBezTo>
                    <a:cubicBezTo>
                      <a:pt x="2183" y="559"/>
                      <a:pt x="1984" y="519"/>
                      <a:pt x="1794" y="489"/>
                    </a:cubicBezTo>
                    <a:cubicBezTo>
                      <a:pt x="1844" y="539"/>
                      <a:pt x="2283" y="569"/>
                      <a:pt x="2323" y="609"/>
                    </a:cubicBezTo>
                    <a:cubicBezTo>
                      <a:pt x="2323" y="639"/>
                      <a:pt x="2193" y="739"/>
                      <a:pt x="2223" y="748"/>
                    </a:cubicBezTo>
                    <a:cubicBezTo>
                      <a:pt x="2283" y="758"/>
                      <a:pt x="2452" y="619"/>
                      <a:pt x="2532" y="639"/>
                    </a:cubicBezTo>
                    <a:cubicBezTo>
                      <a:pt x="2582" y="649"/>
                      <a:pt x="2592" y="699"/>
                      <a:pt x="2592" y="748"/>
                    </a:cubicBezTo>
                    <a:cubicBezTo>
                      <a:pt x="2592" y="768"/>
                      <a:pt x="2422" y="948"/>
                      <a:pt x="2402" y="968"/>
                    </a:cubicBezTo>
                    <a:cubicBezTo>
                      <a:pt x="2472" y="968"/>
                      <a:pt x="2622" y="788"/>
                      <a:pt x="2671" y="758"/>
                    </a:cubicBezTo>
                    <a:cubicBezTo>
                      <a:pt x="2731" y="768"/>
                      <a:pt x="2841" y="798"/>
                      <a:pt x="2841" y="798"/>
                    </a:cubicBezTo>
                    <a:cubicBezTo>
                      <a:pt x="2841" y="798"/>
                      <a:pt x="2891" y="818"/>
                      <a:pt x="2901" y="818"/>
                    </a:cubicBezTo>
                    <a:cubicBezTo>
                      <a:pt x="2951" y="808"/>
                      <a:pt x="2951" y="798"/>
                      <a:pt x="3000" y="788"/>
                    </a:cubicBezTo>
                    <a:cubicBezTo>
                      <a:pt x="3040" y="798"/>
                      <a:pt x="3090" y="808"/>
                      <a:pt x="3130" y="808"/>
                    </a:cubicBezTo>
                    <a:cubicBezTo>
                      <a:pt x="3140" y="768"/>
                      <a:pt x="3170" y="768"/>
                      <a:pt x="3180" y="788"/>
                    </a:cubicBezTo>
                    <a:cubicBezTo>
                      <a:pt x="3220" y="798"/>
                      <a:pt x="3329" y="888"/>
                      <a:pt x="3329" y="938"/>
                    </a:cubicBezTo>
                    <a:cubicBezTo>
                      <a:pt x="3329" y="968"/>
                      <a:pt x="3280" y="988"/>
                      <a:pt x="3270" y="988"/>
                    </a:cubicBezTo>
                    <a:cubicBezTo>
                      <a:pt x="3180" y="998"/>
                      <a:pt x="3120" y="1067"/>
                      <a:pt x="2990" y="1048"/>
                    </a:cubicBezTo>
                    <a:cubicBezTo>
                      <a:pt x="3030" y="1067"/>
                      <a:pt x="3030" y="1067"/>
                      <a:pt x="3050" y="1058"/>
                    </a:cubicBezTo>
                    <a:cubicBezTo>
                      <a:pt x="3040" y="1147"/>
                      <a:pt x="2980" y="1137"/>
                      <a:pt x="2931" y="1137"/>
                    </a:cubicBezTo>
                    <a:cubicBezTo>
                      <a:pt x="2941" y="1187"/>
                      <a:pt x="2931" y="1147"/>
                      <a:pt x="2931" y="1167"/>
                    </a:cubicBezTo>
                    <a:cubicBezTo>
                      <a:pt x="2931" y="1217"/>
                      <a:pt x="2851" y="1217"/>
                      <a:pt x="2801" y="1217"/>
                    </a:cubicBezTo>
                    <a:lnTo>
                      <a:pt x="2801" y="1267"/>
                    </a:lnTo>
                    <a:cubicBezTo>
                      <a:pt x="2801" y="1337"/>
                      <a:pt x="2741" y="1347"/>
                      <a:pt x="2691" y="1386"/>
                    </a:cubicBezTo>
                    <a:cubicBezTo>
                      <a:pt x="2652" y="1406"/>
                      <a:pt x="2652" y="1486"/>
                      <a:pt x="2642" y="1506"/>
                    </a:cubicBezTo>
                    <a:cubicBezTo>
                      <a:pt x="2671" y="1536"/>
                      <a:pt x="2691" y="1516"/>
                      <a:pt x="2721" y="1536"/>
                    </a:cubicBezTo>
                    <a:cubicBezTo>
                      <a:pt x="2751" y="1546"/>
                      <a:pt x="2791" y="1586"/>
                      <a:pt x="2821" y="1616"/>
                    </a:cubicBezTo>
                    <a:cubicBezTo>
                      <a:pt x="2801" y="1636"/>
                      <a:pt x="2781" y="1636"/>
                      <a:pt x="2771" y="1636"/>
                    </a:cubicBezTo>
                    <a:cubicBezTo>
                      <a:pt x="2771" y="1685"/>
                      <a:pt x="2881" y="1695"/>
                      <a:pt x="2881" y="1765"/>
                    </a:cubicBezTo>
                    <a:cubicBezTo>
                      <a:pt x="2881" y="1845"/>
                      <a:pt x="2741" y="1785"/>
                      <a:pt x="2691" y="1765"/>
                    </a:cubicBezTo>
                    <a:cubicBezTo>
                      <a:pt x="2652" y="1755"/>
                      <a:pt x="2642" y="1785"/>
                      <a:pt x="2642" y="1805"/>
                    </a:cubicBezTo>
                    <a:cubicBezTo>
                      <a:pt x="2642" y="1855"/>
                      <a:pt x="2681" y="1865"/>
                      <a:pt x="2711" y="1885"/>
                    </a:cubicBezTo>
                    <a:cubicBezTo>
                      <a:pt x="2711" y="1945"/>
                      <a:pt x="2751" y="1985"/>
                      <a:pt x="2751" y="2014"/>
                    </a:cubicBezTo>
                    <a:cubicBezTo>
                      <a:pt x="2751" y="2044"/>
                      <a:pt x="2741" y="2064"/>
                      <a:pt x="2751" y="2084"/>
                    </a:cubicBezTo>
                    <a:cubicBezTo>
                      <a:pt x="2701" y="2064"/>
                      <a:pt x="2661" y="2064"/>
                      <a:pt x="2661" y="2104"/>
                    </a:cubicBezTo>
                    <a:cubicBezTo>
                      <a:pt x="2661" y="2154"/>
                      <a:pt x="2741" y="2164"/>
                      <a:pt x="2761" y="2194"/>
                    </a:cubicBezTo>
                    <a:cubicBezTo>
                      <a:pt x="2751" y="2244"/>
                      <a:pt x="2691" y="2254"/>
                      <a:pt x="2642" y="2254"/>
                    </a:cubicBezTo>
                    <a:cubicBezTo>
                      <a:pt x="2642" y="2284"/>
                      <a:pt x="2652" y="2304"/>
                      <a:pt x="2661" y="2304"/>
                    </a:cubicBezTo>
                    <a:cubicBezTo>
                      <a:pt x="2642" y="2393"/>
                      <a:pt x="2542" y="2333"/>
                      <a:pt x="2502" y="2393"/>
                    </a:cubicBezTo>
                    <a:cubicBezTo>
                      <a:pt x="2482" y="2363"/>
                      <a:pt x="2452" y="2343"/>
                      <a:pt x="2432" y="2304"/>
                    </a:cubicBezTo>
                    <a:cubicBezTo>
                      <a:pt x="2422" y="2304"/>
                      <a:pt x="2392" y="2304"/>
                      <a:pt x="2392" y="2294"/>
                    </a:cubicBezTo>
                    <a:cubicBezTo>
                      <a:pt x="2422" y="2383"/>
                      <a:pt x="2542" y="2383"/>
                      <a:pt x="2532" y="2463"/>
                    </a:cubicBezTo>
                    <a:cubicBezTo>
                      <a:pt x="2532" y="2503"/>
                      <a:pt x="2522" y="2553"/>
                      <a:pt x="2482" y="2543"/>
                    </a:cubicBezTo>
                    <a:cubicBezTo>
                      <a:pt x="2432" y="2533"/>
                      <a:pt x="2352" y="2433"/>
                      <a:pt x="2343" y="2363"/>
                    </a:cubicBezTo>
                    <a:cubicBezTo>
                      <a:pt x="2313" y="2363"/>
                      <a:pt x="2303" y="2353"/>
                      <a:pt x="2303" y="2353"/>
                    </a:cubicBezTo>
                    <a:lnTo>
                      <a:pt x="2303" y="2403"/>
                    </a:lnTo>
                    <a:cubicBezTo>
                      <a:pt x="2402" y="2543"/>
                      <a:pt x="2582" y="2632"/>
                      <a:pt x="2552" y="2802"/>
                    </a:cubicBezTo>
                    <a:cubicBezTo>
                      <a:pt x="2552" y="2842"/>
                      <a:pt x="2502" y="2832"/>
                      <a:pt x="2482" y="2832"/>
                    </a:cubicBezTo>
                    <a:cubicBezTo>
                      <a:pt x="2352" y="2802"/>
                      <a:pt x="2392" y="2652"/>
                      <a:pt x="2283" y="2632"/>
                    </a:cubicBezTo>
                    <a:cubicBezTo>
                      <a:pt x="2273" y="2632"/>
                      <a:pt x="2253" y="2632"/>
                      <a:pt x="2243" y="2613"/>
                    </a:cubicBezTo>
                    <a:cubicBezTo>
                      <a:pt x="2243" y="2662"/>
                      <a:pt x="2273" y="2682"/>
                      <a:pt x="2273" y="2702"/>
                    </a:cubicBezTo>
                    <a:cubicBezTo>
                      <a:pt x="2273" y="2732"/>
                      <a:pt x="2223" y="2732"/>
                      <a:pt x="2203" y="2732"/>
                    </a:cubicBezTo>
                    <a:cubicBezTo>
                      <a:pt x="2193" y="2812"/>
                      <a:pt x="2442" y="2862"/>
                      <a:pt x="2502" y="2902"/>
                    </a:cubicBezTo>
                    <a:cubicBezTo>
                      <a:pt x="2452" y="2932"/>
                      <a:pt x="2432" y="2932"/>
                      <a:pt x="2382" y="2941"/>
                    </a:cubicBezTo>
                    <a:cubicBezTo>
                      <a:pt x="2283" y="2951"/>
                      <a:pt x="2253" y="3041"/>
                      <a:pt x="2173" y="3041"/>
                    </a:cubicBezTo>
                    <a:cubicBezTo>
                      <a:pt x="2073" y="3051"/>
                      <a:pt x="1994" y="3031"/>
                      <a:pt x="1884" y="3051"/>
                    </a:cubicBezTo>
                    <a:cubicBezTo>
                      <a:pt x="1834" y="3041"/>
                      <a:pt x="1794" y="3041"/>
                      <a:pt x="1744" y="3031"/>
                    </a:cubicBezTo>
                    <a:cubicBezTo>
                      <a:pt x="1724" y="3041"/>
                      <a:pt x="1695" y="3041"/>
                      <a:pt x="1695" y="3061"/>
                    </a:cubicBezTo>
                    <a:cubicBezTo>
                      <a:pt x="1655" y="3081"/>
                      <a:pt x="1645" y="3091"/>
                      <a:pt x="1625" y="3101"/>
                    </a:cubicBezTo>
                    <a:cubicBezTo>
                      <a:pt x="1555" y="3141"/>
                      <a:pt x="1555" y="3201"/>
                      <a:pt x="1505" y="3241"/>
                    </a:cubicBezTo>
                    <a:cubicBezTo>
                      <a:pt x="1455" y="3290"/>
                      <a:pt x="1356" y="3250"/>
                      <a:pt x="1296" y="3290"/>
                    </a:cubicBezTo>
                    <a:cubicBezTo>
                      <a:pt x="1286" y="3290"/>
                      <a:pt x="1256" y="3280"/>
                      <a:pt x="1246" y="3280"/>
                    </a:cubicBezTo>
                    <a:lnTo>
                      <a:pt x="1246" y="3211"/>
                    </a:lnTo>
                    <a:cubicBezTo>
                      <a:pt x="1196" y="3231"/>
                      <a:pt x="1206" y="3260"/>
                      <a:pt x="1186" y="3280"/>
                    </a:cubicBezTo>
                    <a:cubicBezTo>
                      <a:pt x="1126" y="3330"/>
                      <a:pt x="977" y="3260"/>
                      <a:pt x="957" y="3380"/>
                    </a:cubicBezTo>
                    <a:lnTo>
                      <a:pt x="957" y="3400"/>
                    </a:lnTo>
                    <a:cubicBezTo>
                      <a:pt x="947" y="3410"/>
                      <a:pt x="937" y="3410"/>
                      <a:pt x="937" y="3440"/>
                    </a:cubicBezTo>
                    <a:cubicBezTo>
                      <a:pt x="937" y="3460"/>
                      <a:pt x="977" y="3490"/>
                      <a:pt x="957" y="3510"/>
                    </a:cubicBezTo>
                    <a:cubicBezTo>
                      <a:pt x="957" y="3629"/>
                      <a:pt x="827" y="3560"/>
                      <a:pt x="827" y="3649"/>
                    </a:cubicBezTo>
                    <a:cubicBezTo>
                      <a:pt x="827" y="3699"/>
                      <a:pt x="807" y="3789"/>
                      <a:pt x="807" y="3829"/>
                    </a:cubicBezTo>
                    <a:cubicBezTo>
                      <a:pt x="738" y="3849"/>
                      <a:pt x="758" y="4008"/>
                      <a:pt x="688" y="3998"/>
                    </a:cubicBezTo>
                    <a:cubicBezTo>
                      <a:pt x="678" y="3998"/>
                      <a:pt x="658" y="3978"/>
                      <a:pt x="658" y="3958"/>
                    </a:cubicBezTo>
                    <a:cubicBezTo>
                      <a:pt x="628" y="3958"/>
                      <a:pt x="608" y="3978"/>
                      <a:pt x="598" y="3978"/>
                    </a:cubicBezTo>
                    <a:cubicBezTo>
                      <a:pt x="528" y="3958"/>
                      <a:pt x="548" y="3829"/>
                      <a:pt x="488" y="3799"/>
                    </a:cubicBezTo>
                    <a:cubicBezTo>
                      <a:pt x="449" y="3789"/>
                      <a:pt x="399" y="3809"/>
                      <a:pt x="359" y="3809"/>
                    </a:cubicBezTo>
                    <a:cubicBezTo>
                      <a:pt x="349" y="3739"/>
                      <a:pt x="329" y="3749"/>
                      <a:pt x="289" y="3699"/>
                    </a:cubicBezTo>
                    <a:cubicBezTo>
                      <a:pt x="279" y="3689"/>
                      <a:pt x="289" y="3639"/>
                      <a:pt x="279" y="3639"/>
                    </a:cubicBezTo>
                    <a:cubicBezTo>
                      <a:pt x="229" y="3579"/>
                      <a:pt x="140" y="3410"/>
                      <a:pt x="150" y="3330"/>
                    </a:cubicBezTo>
                    <a:cubicBezTo>
                      <a:pt x="159" y="3290"/>
                      <a:pt x="179" y="3290"/>
                      <a:pt x="199" y="3280"/>
                    </a:cubicBezTo>
                    <a:cubicBezTo>
                      <a:pt x="159" y="3211"/>
                      <a:pt x="140" y="3290"/>
                      <a:pt x="100" y="3241"/>
                    </a:cubicBezTo>
                    <a:cubicBezTo>
                      <a:pt x="90" y="3231"/>
                      <a:pt x="90" y="3161"/>
                      <a:pt x="90" y="3131"/>
                    </a:cubicBezTo>
                    <a:cubicBezTo>
                      <a:pt x="90" y="3081"/>
                      <a:pt x="50" y="3041"/>
                      <a:pt x="40" y="3001"/>
                    </a:cubicBezTo>
                    <a:cubicBezTo>
                      <a:pt x="40" y="2961"/>
                      <a:pt x="40" y="2932"/>
                      <a:pt x="50" y="2892"/>
                    </a:cubicBezTo>
                    <a:cubicBezTo>
                      <a:pt x="50" y="2882"/>
                      <a:pt x="60" y="2882"/>
                      <a:pt x="60" y="2862"/>
                    </a:cubicBezTo>
                    <a:lnTo>
                      <a:pt x="60" y="2852"/>
                    </a:lnTo>
                    <a:cubicBezTo>
                      <a:pt x="80" y="2802"/>
                      <a:pt x="80" y="2752"/>
                      <a:pt x="80" y="2702"/>
                    </a:cubicBezTo>
                    <a:cubicBezTo>
                      <a:pt x="0" y="2692"/>
                      <a:pt x="30" y="2652"/>
                      <a:pt x="60" y="2632"/>
                    </a:cubicBezTo>
                    <a:cubicBezTo>
                      <a:pt x="60" y="2642"/>
                      <a:pt x="60" y="2642"/>
                      <a:pt x="60" y="2632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2" name="Google Shape;3082;p38"/>
              <p:cNvSpPr/>
              <p:nvPr/>
            </p:nvSpPr>
            <p:spPr>
              <a:xfrm>
                <a:off x="4184279" y="2360084"/>
                <a:ext cx="10231" cy="1474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0" extrusionOk="0">
                    <a:moveTo>
                      <a:pt x="11" y="0"/>
                    </a:moveTo>
                    <a:cubicBezTo>
                      <a:pt x="51" y="40"/>
                      <a:pt x="61" y="90"/>
                      <a:pt x="111" y="110"/>
                    </a:cubicBezTo>
                    <a:cubicBezTo>
                      <a:pt x="101" y="160"/>
                      <a:pt x="51" y="160"/>
                      <a:pt x="1" y="150"/>
                    </a:cubicBezTo>
                    <a:cubicBezTo>
                      <a:pt x="1" y="100"/>
                      <a:pt x="1" y="50"/>
                      <a:pt x="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3" name="Google Shape;3083;p38"/>
              <p:cNvSpPr/>
              <p:nvPr/>
            </p:nvSpPr>
            <p:spPr>
              <a:xfrm>
                <a:off x="4434246" y="2333447"/>
                <a:ext cx="12904" cy="829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0" extrusionOk="0">
                    <a:moveTo>
                      <a:pt x="40" y="90"/>
                    </a:moveTo>
                    <a:cubicBezTo>
                      <a:pt x="30" y="90"/>
                      <a:pt x="0" y="50"/>
                      <a:pt x="0" y="40"/>
                    </a:cubicBezTo>
                    <a:cubicBezTo>
                      <a:pt x="0" y="10"/>
                      <a:pt x="30" y="10"/>
                      <a:pt x="40" y="0"/>
                    </a:cubicBezTo>
                    <a:cubicBezTo>
                      <a:pt x="50" y="0"/>
                      <a:pt x="80" y="10"/>
                      <a:pt x="90" y="10"/>
                    </a:cubicBezTo>
                    <a:lnTo>
                      <a:pt x="90" y="50"/>
                    </a:lnTo>
                    <a:cubicBezTo>
                      <a:pt x="100" y="50"/>
                      <a:pt x="110" y="60"/>
                      <a:pt x="140" y="60"/>
                    </a:cubicBezTo>
                    <a:cubicBezTo>
                      <a:pt x="110" y="70"/>
                      <a:pt x="60" y="90"/>
                      <a:pt x="40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4" name="Google Shape;3084;p38"/>
              <p:cNvSpPr/>
              <p:nvPr/>
            </p:nvSpPr>
            <p:spPr>
              <a:xfrm>
                <a:off x="4148516" y="2627471"/>
                <a:ext cx="5530" cy="21199"/>
              </a:xfrm>
              <a:custGeom>
                <a:avLst/>
                <a:gdLst/>
                <a:ahLst/>
                <a:cxnLst/>
                <a:rect l="l" t="t" r="r" b="b"/>
                <a:pathLst>
                  <a:path w="60" h="230" extrusionOk="0">
                    <a:moveTo>
                      <a:pt x="10" y="0"/>
                    </a:moveTo>
                    <a:lnTo>
                      <a:pt x="20" y="0"/>
                    </a:lnTo>
                    <a:cubicBezTo>
                      <a:pt x="20" y="20"/>
                      <a:pt x="10" y="20"/>
                      <a:pt x="10" y="30"/>
                    </a:cubicBezTo>
                    <a:cubicBezTo>
                      <a:pt x="20" y="20"/>
                      <a:pt x="20" y="20"/>
                      <a:pt x="10" y="0"/>
                    </a:cubicBezTo>
                    <a:close/>
                    <a:moveTo>
                      <a:pt x="10" y="90"/>
                    </a:moveTo>
                    <a:cubicBezTo>
                      <a:pt x="10" y="100"/>
                      <a:pt x="10" y="100"/>
                      <a:pt x="10" y="90"/>
                    </a:cubicBezTo>
                    <a:cubicBezTo>
                      <a:pt x="40" y="100"/>
                      <a:pt x="20" y="90"/>
                      <a:pt x="50" y="80"/>
                    </a:cubicBezTo>
                    <a:cubicBezTo>
                      <a:pt x="50" y="120"/>
                      <a:pt x="60" y="120"/>
                      <a:pt x="60" y="150"/>
                    </a:cubicBezTo>
                    <a:cubicBezTo>
                      <a:pt x="60" y="189"/>
                      <a:pt x="40" y="229"/>
                      <a:pt x="0" y="219"/>
                    </a:cubicBezTo>
                    <a:lnTo>
                      <a:pt x="0" y="199"/>
                    </a:lnTo>
                    <a:cubicBezTo>
                      <a:pt x="0" y="180"/>
                      <a:pt x="0" y="140"/>
                      <a:pt x="10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5" name="Google Shape;3085;p38"/>
              <p:cNvSpPr/>
              <p:nvPr/>
            </p:nvSpPr>
            <p:spPr>
              <a:xfrm>
                <a:off x="4663935" y="2836882"/>
                <a:ext cx="23043" cy="176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1" extrusionOk="0">
                    <a:moveTo>
                      <a:pt x="0" y="11"/>
                    </a:moveTo>
                    <a:lnTo>
                      <a:pt x="0" y="41"/>
                    </a:lnTo>
                    <a:cubicBezTo>
                      <a:pt x="10" y="51"/>
                      <a:pt x="40" y="61"/>
                      <a:pt x="50" y="61"/>
                    </a:cubicBezTo>
                    <a:cubicBezTo>
                      <a:pt x="100" y="91"/>
                      <a:pt x="140" y="150"/>
                      <a:pt x="200" y="170"/>
                    </a:cubicBezTo>
                    <a:cubicBezTo>
                      <a:pt x="200" y="190"/>
                      <a:pt x="210" y="190"/>
                      <a:pt x="230" y="190"/>
                    </a:cubicBezTo>
                    <a:lnTo>
                      <a:pt x="240" y="170"/>
                    </a:lnTo>
                    <a:cubicBezTo>
                      <a:pt x="240" y="150"/>
                      <a:pt x="230" y="140"/>
                      <a:pt x="230" y="120"/>
                    </a:cubicBezTo>
                    <a:cubicBezTo>
                      <a:pt x="230" y="110"/>
                      <a:pt x="240" y="91"/>
                      <a:pt x="240" y="91"/>
                    </a:cubicBezTo>
                    <a:cubicBezTo>
                      <a:pt x="240" y="71"/>
                      <a:pt x="249" y="61"/>
                      <a:pt x="249" y="51"/>
                    </a:cubicBezTo>
                    <a:cubicBezTo>
                      <a:pt x="200" y="41"/>
                      <a:pt x="190" y="61"/>
                      <a:pt x="140" y="51"/>
                    </a:cubicBezTo>
                    <a:cubicBezTo>
                      <a:pt x="90" y="41"/>
                      <a:pt x="60" y="1"/>
                      <a:pt x="0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6" name="Google Shape;3086;p38"/>
              <p:cNvSpPr/>
              <p:nvPr/>
            </p:nvSpPr>
            <p:spPr>
              <a:xfrm>
                <a:off x="4632689" y="2785451"/>
                <a:ext cx="7466" cy="14839"/>
              </a:xfrm>
              <a:custGeom>
                <a:avLst/>
                <a:gdLst/>
                <a:ahLst/>
                <a:cxnLst/>
                <a:rect l="l" t="t" r="r" b="b"/>
                <a:pathLst>
                  <a:path w="81" h="161" extrusionOk="0">
                    <a:moveTo>
                      <a:pt x="20" y="21"/>
                    </a:moveTo>
                    <a:cubicBezTo>
                      <a:pt x="40" y="21"/>
                      <a:pt x="50" y="1"/>
                      <a:pt x="70" y="1"/>
                    </a:cubicBezTo>
                    <a:cubicBezTo>
                      <a:pt x="70" y="11"/>
                      <a:pt x="70" y="31"/>
                      <a:pt x="80" y="31"/>
                    </a:cubicBezTo>
                    <a:cubicBezTo>
                      <a:pt x="70" y="70"/>
                      <a:pt x="70" y="130"/>
                      <a:pt x="50" y="160"/>
                    </a:cubicBezTo>
                    <a:cubicBezTo>
                      <a:pt x="20" y="150"/>
                      <a:pt x="20" y="60"/>
                      <a:pt x="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7" name="Google Shape;3087;p38"/>
              <p:cNvSpPr/>
              <p:nvPr/>
            </p:nvSpPr>
            <p:spPr>
              <a:xfrm>
                <a:off x="4629924" y="2800199"/>
                <a:ext cx="12074" cy="221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40" extrusionOk="0">
                    <a:moveTo>
                      <a:pt x="30" y="110"/>
                    </a:moveTo>
                    <a:cubicBezTo>
                      <a:pt x="30" y="90"/>
                      <a:pt x="10" y="60"/>
                      <a:pt x="0" y="40"/>
                    </a:cubicBezTo>
                    <a:cubicBezTo>
                      <a:pt x="30" y="40"/>
                      <a:pt x="30" y="0"/>
                      <a:pt x="60" y="10"/>
                    </a:cubicBezTo>
                    <a:cubicBezTo>
                      <a:pt x="80" y="10"/>
                      <a:pt x="100" y="40"/>
                      <a:pt x="110" y="40"/>
                    </a:cubicBezTo>
                    <a:cubicBezTo>
                      <a:pt x="130" y="90"/>
                      <a:pt x="120" y="120"/>
                      <a:pt x="120" y="160"/>
                    </a:cubicBezTo>
                    <a:cubicBezTo>
                      <a:pt x="120" y="209"/>
                      <a:pt x="70" y="239"/>
                      <a:pt x="50" y="239"/>
                    </a:cubicBezTo>
                    <a:cubicBezTo>
                      <a:pt x="10" y="219"/>
                      <a:pt x="10" y="189"/>
                      <a:pt x="10" y="160"/>
                    </a:cubicBezTo>
                    <a:cubicBezTo>
                      <a:pt x="20" y="150"/>
                      <a:pt x="30" y="140"/>
                      <a:pt x="30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8" name="Google Shape;3088;p38"/>
              <p:cNvSpPr/>
              <p:nvPr/>
            </p:nvSpPr>
            <p:spPr>
              <a:xfrm>
                <a:off x="4584945" y="2804715"/>
                <a:ext cx="5530" cy="4701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" extrusionOk="0">
                    <a:moveTo>
                      <a:pt x="60" y="41"/>
                    </a:moveTo>
                    <a:cubicBezTo>
                      <a:pt x="60" y="51"/>
                      <a:pt x="50" y="51"/>
                      <a:pt x="40" y="51"/>
                    </a:cubicBezTo>
                    <a:cubicBezTo>
                      <a:pt x="20" y="51"/>
                      <a:pt x="0" y="21"/>
                      <a:pt x="0" y="11"/>
                    </a:cubicBezTo>
                    <a:cubicBezTo>
                      <a:pt x="10" y="1"/>
                      <a:pt x="40" y="1"/>
                      <a:pt x="50" y="1"/>
                    </a:cubicBezTo>
                    <a:cubicBezTo>
                      <a:pt x="40" y="11"/>
                      <a:pt x="60" y="41"/>
                      <a:pt x="60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9" name="Google Shape;3089;p38"/>
              <p:cNvSpPr/>
              <p:nvPr/>
            </p:nvSpPr>
            <p:spPr>
              <a:xfrm>
                <a:off x="4641906" y="2652265"/>
                <a:ext cx="8295" cy="9217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0" extrusionOk="0">
                    <a:moveTo>
                      <a:pt x="80" y="70"/>
                    </a:moveTo>
                    <a:cubicBezTo>
                      <a:pt x="40" y="60"/>
                      <a:pt x="0" y="50"/>
                      <a:pt x="0" y="20"/>
                    </a:cubicBezTo>
                    <a:lnTo>
                      <a:pt x="0" y="0"/>
                    </a:lnTo>
                    <a:cubicBezTo>
                      <a:pt x="30" y="0"/>
                      <a:pt x="40" y="10"/>
                      <a:pt x="70" y="10"/>
                    </a:cubicBezTo>
                    <a:cubicBezTo>
                      <a:pt x="70" y="30"/>
                      <a:pt x="90" y="30"/>
                      <a:pt x="80" y="70"/>
                    </a:cubicBezTo>
                    <a:cubicBezTo>
                      <a:pt x="90" y="80"/>
                      <a:pt x="80" y="80"/>
                      <a:pt x="80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0" name="Google Shape;3090;p38"/>
              <p:cNvSpPr/>
              <p:nvPr/>
            </p:nvSpPr>
            <p:spPr>
              <a:xfrm>
                <a:off x="4651031" y="2643969"/>
                <a:ext cx="12996" cy="20277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20" extrusionOk="0">
                    <a:moveTo>
                      <a:pt x="31" y="190"/>
                    </a:moveTo>
                    <a:cubicBezTo>
                      <a:pt x="41" y="190"/>
                      <a:pt x="70" y="170"/>
                      <a:pt x="70" y="150"/>
                    </a:cubicBezTo>
                    <a:cubicBezTo>
                      <a:pt x="31" y="140"/>
                      <a:pt x="1" y="100"/>
                      <a:pt x="1" y="90"/>
                    </a:cubicBezTo>
                    <a:cubicBezTo>
                      <a:pt x="1" y="70"/>
                      <a:pt x="41" y="1"/>
                      <a:pt x="70" y="1"/>
                    </a:cubicBezTo>
                    <a:cubicBezTo>
                      <a:pt x="130" y="10"/>
                      <a:pt x="130" y="40"/>
                      <a:pt x="140" y="100"/>
                    </a:cubicBezTo>
                    <a:cubicBezTo>
                      <a:pt x="90" y="100"/>
                      <a:pt x="110" y="220"/>
                      <a:pt x="41" y="200"/>
                    </a:cubicBezTo>
                    <a:cubicBezTo>
                      <a:pt x="31" y="200"/>
                      <a:pt x="1" y="170"/>
                      <a:pt x="1" y="170"/>
                    </a:cubicBezTo>
                    <a:lnTo>
                      <a:pt x="11" y="1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1" name="Google Shape;3091;p38"/>
              <p:cNvSpPr/>
              <p:nvPr/>
            </p:nvSpPr>
            <p:spPr>
              <a:xfrm>
                <a:off x="4705228" y="2634752"/>
                <a:ext cx="7466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1" extrusionOk="0">
                    <a:moveTo>
                      <a:pt x="51" y="51"/>
                    </a:moveTo>
                    <a:cubicBezTo>
                      <a:pt x="51" y="91"/>
                      <a:pt x="31" y="101"/>
                      <a:pt x="1" y="110"/>
                    </a:cubicBezTo>
                    <a:lnTo>
                      <a:pt x="1" y="71"/>
                    </a:lnTo>
                    <a:cubicBezTo>
                      <a:pt x="1" y="51"/>
                      <a:pt x="11" y="1"/>
                      <a:pt x="61" y="11"/>
                    </a:cubicBezTo>
                    <a:cubicBezTo>
                      <a:pt x="81" y="21"/>
                      <a:pt x="51" y="41"/>
                      <a:pt x="51" y="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2" name="Google Shape;3092;p38"/>
              <p:cNvSpPr/>
              <p:nvPr/>
            </p:nvSpPr>
            <p:spPr>
              <a:xfrm>
                <a:off x="4733708" y="2627471"/>
                <a:ext cx="11153" cy="1198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30" extrusionOk="0">
                    <a:moveTo>
                      <a:pt x="91" y="70"/>
                    </a:moveTo>
                    <a:lnTo>
                      <a:pt x="91" y="100"/>
                    </a:lnTo>
                    <a:cubicBezTo>
                      <a:pt x="91" y="120"/>
                      <a:pt x="51" y="130"/>
                      <a:pt x="41" y="130"/>
                    </a:cubicBezTo>
                    <a:cubicBezTo>
                      <a:pt x="21" y="120"/>
                      <a:pt x="1" y="90"/>
                      <a:pt x="1" y="80"/>
                    </a:cubicBezTo>
                    <a:cubicBezTo>
                      <a:pt x="31" y="80"/>
                      <a:pt x="41" y="70"/>
                      <a:pt x="71" y="70"/>
                    </a:cubicBezTo>
                    <a:cubicBezTo>
                      <a:pt x="51" y="50"/>
                      <a:pt x="41" y="40"/>
                      <a:pt x="41" y="30"/>
                    </a:cubicBezTo>
                    <a:cubicBezTo>
                      <a:pt x="41" y="20"/>
                      <a:pt x="81" y="0"/>
                      <a:pt x="81" y="0"/>
                    </a:cubicBezTo>
                    <a:cubicBezTo>
                      <a:pt x="91" y="30"/>
                      <a:pt x="91" y="30"/>
                      <a:pt x="110" y="40"/>
                    </a:cubicBezTo>
                    <a:cubicBezTo>
                      <a:pt x="120" y="50"/>
                      <a:pt x="91" y="70"/>
                      <a:pt x="91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3" name="Google Shape;3093;p38"/>
              <p:cNvSpPr/>
              <p:nvPr/>
            </p:nvSpPr>
            <p:spPr>
              <a:xfrm>
                <a:off x="4759424" y="2880110"/>
                <a:ext cx="18526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1" extrusionOk="0">
                    <a:moveTo>
                      <a:pt x="200" y="70"/>
                    </a:moveTo>
                    <a:cubicBezTo>
                      <a:pt x="160" y="80"/>
                      <a:pt x="141" y="70"/>
                      <a:pt x="121" y="50"/>
                    </a:cubicBezTo>
                    <a:cubicBezTo>
                      <a:pt x="101" y="50"/>
                      <a:pt x="41" y="30"/>
                      <a:pt x="1" y="0"/>
                    </a:cubicBezTo>
                    <a:cubicBezTo>
                      <a:pt x="71" y="20"/>
                      <a:pt x="150" y="40"/>
                      <a:pt x="200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4" name="Google Shape;3094;p38"/>
              <p:cNvSpPr/>
              <p:nvPr/>
            </p:nvSpPr>
            <p:spPr>
              <a:xfrm>
                <a:off x="4830211" y="2893844"/>
                <a:ext cx="17512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190" h="81" extrusionOk="0">
                    <a:moveTo>
                      <a:pt x="40" y="81"/>
                    </a:moveTo>
                    <a:cubicBezTo>
                      <a:pt x="30" y="81"/>
                      <a:pt x="20" y="71"/>
                      <a:pt x="20" y="51"/>
                    </a:cubicBezTo>
                    <a:cubicBezTo>
                      <a:pt x="0" y="51"/>
                      <a:pt x="0" y="41"/>
                      <a:pt x="0" y="31"/>
                    </a:cubicBezTo>
                    <a:cubicBezTo>
                      <a:pt x="50" y="21"/>
                      <a:pt x="130" y="1"/>
                      <a:pt x="190" y="1"/>
                    </a:cubicBezTo>
                    <a:cubicBezTo>
                      <a:pt x="180" y="31"/>
                      <a:pt x="170" y="11"/>
                      <a:pt x="140" y="31"/>
                    </a:cubicBezTo>
                    <a:lnTo>
                      <a:pt x="140" y="51"/>
                    </a:lnTo>
                    <a:cubicBezTo>
                      <a:pt x="140" y="81"/>
                      <a:pt x="80" y="81"/>
                      <a:pt x="40" y="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5" name="Google Shape;3095;p38"/>
              <p:cNvSpPr/>
              <p:nvPr/>
            </p:nvSpPr>
            <p:spPr>
              <a:xfrm>
                <a:off x="5026811" y="3128141"/>
                <a:ext cx="8387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91" h="31" extrusionOk="0">
                    <a:moveTo>
                      <a:pt x="1" y="1"/>
                    </a:moveTo>
                    <a:cubicBezTo>
                      <a:pt x="1" y="11"/>
                      <a:pt x="31" y="31"/>
                      <a:pt x="41" y="31"/>
                    </a:cubicBezTo>
                    <a:cubicBezTo>
                      <a:pt x="60" y="31"/>
                      <a:pt x="90" y="21"/>
                      <a:pt x="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6" name="Google Shape;3096;p38"/>
              <p:cNvSpPr/>
              <p:nvPr/>
            </p:nvSpPr>
            <p:spPr>
              <a:xfrm>
                <a:off x="4930401" y="2530968"/>
                <a:ext cx="18434" cy="12904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40" extrusionOk="0">
                    <a:moveTo>
                      <a:pt x="40" y="30"/>
                    </a:moveTo>
                    <a:cubicBezTo>
                      <a:pt x="50" y="30"/>
                      <a:pt x="50" y="0"/>
                      <a:pt x="80" y="0"/>
                    </a:cubicBezTo>
                    <a:cubicBezTo>
                      <a:pt x="110" y="10"/>
                      <a:pt x="140" y="50"/>
                      <a:pt x="189" y="70"/>
                    </a:cubicBezTo>
                    <a:cubicBezTo>
                      <a:pt x="189" y="80"/>
                      <a:pt x="189" y="90"/>
                      <a:pt x="199" y="100"/>
                    </a:cubicBezTo>
                    <a:cubicBezTo>
                      <a:pt x="160" y="110"/>
                      <a:pt x="130" y="140"/>
                      <a:pt x="80" y="130"/>
                    </a:cubicBezTo>
                    <a:cubicBezTo>
                      <a:pt x="40" y="120"/>
                      <a:pt x="30" y="120"/>
                      <a:pt x="30" y="80"/>
                    </a:cubicBezTo>
                    <a:cubicBezTo>
                      <a:pt x="0" y="80"/>
                      <a:pt x="30" y="30"/>
                      <a:pt x="40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7" name="Google Shape;3097;p38"/>
              <p:cNvSpPr/>
              <p:nvPr/>
            </p:nvSpPr>
            <p:spPr>
              <a:xfrm>
                <a:off x="5009391" y="2530968"/>
                <a:ext cx="15669" cy="1751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90" extrusionOk="0">
                    <a:moveTo>
                      <a:pt x="170" y="170"/>
                    </a:moveTo>
                    <a:cubicBezTo>
                      <a:pt x="170" y="190"/>
                      <a:pt x="130" y="180"/>
                      <a:pt x="130" y="180"/>
                    </a:cubicBezTo>
                    <a:cubicBezTo>
                      <a:pt x="90" y="170"/>
                      <a:pt x="20" y="120"/>
                      <a:pt x="20" y="80"/>
                    </a:cubicBezTo>
                    <a:cubicBezTo>
                      <a:pt x="0" y="0"/>
                      <a:pt x="150" y="100"/>
                      <a:pt x="170" y="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8" name="Google Shape;3098;p38"/>
              <p:cNvSpPr/>
              <p:nvPr/>
            </p:nvSpPr>
            <p:spPr>
              <a:xfrm>
                <a:off x="5094833" y="2503409"/>
                <a:ext cx="10139" cy="1106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20" extrusionOk="0">
                    <a:moveTo>
                      <a:pt x="0" y="100"/>
                    </a:moveTo>
                    <a:cubicBezTo>
                      <a:pt x="40" y="120"/>
                      <a:pt x="100" y="100"/>
                      <a:pt x="110" y="90"/>
                    </a:cubicBezTo>
                    <a:cubicBezTo>
                      <a:pt x="70" y="70"/>
                      <a:pt x="60" y="30"/>
                      <a:pt x="40" y="20"/>
                    </a:cubicBezTo>
                    <a:cubicBezTo>
                      <a:pt x="10" y="0"/>
                      <a:pt x="0" y="40"/>
                      <a:pt x="0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9" name="Google Shape;3099;p38"/>
              <p:cNvSpPr/>
              <p:nvPr/>
            </p:nvSpPr>
            <p:spPr>
              <a:xfrm>
                <a:off x="3844353" y="2911356"/>
                <a:ext cx="91986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260" extrusionOk="0">
                    <a:moveTo>
                      <a:pt x="998" y="190"/>
                    </a:moveTo>
                    <a:cubicBezTo>
                      <a:pt x="958" y="230"/>
                      <a:pt x="898" y="239"/>
                      <a:pt x="858" y="249"/>
                    </a:cubicBezTo>
                    <a:cubicBezTo>
                      <a:pt x="778" y="259"/>
                      <a:pt x="728" y="249"/>
                      <a:pt x="669" y="259"/>
                    </a:cubicBezTo>
                    <a:lnTo>
                      <a:pt x="669" y="249"/>
                    </a:lnTo>
                    <a:cubicBezTo>
                      <a:pt x="679" y="249"/>
                      <a:pt x="698" y="239"/>
                      <a:pt x="708" y="210"/>
                    </a:cubicBezTo>
                    <a:cubicBezTo>
                      <a:pt x="659" y="200"/>
                      <a:pt x="609" y="210"/>
                      <a:pt x="609" y="160"/>
                    </a:cubicBezTo>
                    <a:cubicBezTo>
                      <a:pt x="579" y="160"/>
                      <a:pt x="579" y="150"/>
                      <a:pt x="569" y="140"/>
                    </a:cubicBezTo>
                    <a:cubicBezTo>
                      <a:pt x="549" y="130"/>
                      <a:pt x="519" y="150"/>
                      <a:pt x="499" y="150"/>
                    </a:cubicBezTo>
                    <a:cubicBezTo>
                      <a:pt x="449" y="160"/>
                      <a:pt x="429" y="110"/>
                      <a:pt x="380" y="120"/>
                    </a:cubicBezTo>
                    <a:cubicBezTo>
                      <a:pt x="350" y="140"/>
                      <a:pt x="320" y="140"/>
                      <a:pt x="280" y="140"/>
                    </a:cubicBezTo>
                    <a:cubicBezTo>
                      <a:pt x="270" y="120"/>
                      <a:pt x="270" y="110"/>
                      <a:pt x="280" y="100"/>
                    </a:cubicBezTo>
                    <a:cubicBezTo>
                      <a:pt x="270" y="90"/>
                      <a:pt x="260" y="100"/>
                      <a:pt x="230" y="100"/>
                    </a:cubicBezTo>
                    <a:cubicBezTo>
                      <a:pt x="170" y="110"/>
                      <a:pt x="70" y="170"/>
                      <a:pt x="31" y="210"/>
                    </a:cubicBezTo>
                    <a:lnTo>
                      <a:pt x="1" y="210"/>
                    </a:lnTo>
                    <a:cubicBezTo>
                      <a:pt x="70" y="120"/>
                      <a:pt x="150" y="50"/>
                      <a:pt x="300" y="30"/>
                    </a:cubicBezTo>
                    <a:cubicBezTo>
                      <a:pt x="449" y="0"/>
                      <a:pt x="509" y="60"/>
                      <a:pt x="609" y="40"/>
                    </a:cubicBezTo>
                    <a:cubicBezTo>
                      <a:pt x="629" y="40"/>
                      <a:pt x="659" y="60"/>
                      <a:pt x="659" y="60"/>
                    </a:cubicBezTo>
                    <a:cubicBezTo>
                      <a:pt x="698" y="100"/>
                      <a:pt x="768" y="110"/>
                      <a:pt x="848" y="100"/>
                    </a:cubicBezTo>
                    <a:lnTo>
                      <a:pt x="848" y="120"/>
                    </a:lnTo>
                    <a:lnTo>
                      <a:pt x="898" y="120"/>
                    </a:lnTo>
                    <a:cubicBezTo>
                      <a:pt x="958" y="150"/>
                      <a:pt x="968" y="190"/>
                      <a:pt x="998" y="1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0" name="Google Shape;3100;p38"/>
              <p:cNvSpPr/>
              <p:nvPr/>
            </p:nvSpPr>
            <p:spPr>
              <a:xfrm>
                <a:off x="3858179" y="2927855"/>
                <a:ext cx="5622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cubicBezTo>
                      <a:pt x="60" y="11"/>
                      <a:pt x="60" y="21"/>
                      <a:pt x="50" y="51"/>
                    </a:cubicBezTo>
                    <a:lnTo>
                      <a:pt x="0" y="60"/>
                    </a:lnTo>
                    <a:cubicBezTo>
                      <a:pt x="0" y="31"/>
                      <a:pt x="10" y="31"/>
                      <a:pt x="30" y="21"/>
                    </a:cubicBezTo>
                    <a:lnTo>
                      <a:pt x="3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1" name="Google Shape;3101;p38"/>
              <p:cNvSpPr/>
              <p:nvPr/>
            </p:nvSpPr>
            <p:spPr>
              <a:xfrm>
                <a:off x="3899471" y="2948040"/>
                <a:ext cx="14839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61" extrusionOk="0">
                    <a:moveTo>
                      <a:pt x="130" y="1"/>
                    </a:moveTo>
                    <a:cubicBezTo>
                      <a:pt x="150" y="1"/>
                      <a:pt x="160" y="11"/>
                      <a:pt x="160" y="31"/>
                    </a:cubicBezTo>
                    <a:cubicBezTo>
                      <a:pt x="110" y="41"/>
                      <a:pt x="81" y="51"/>
                      <a:pt x="51" y="61"/>
                    </a:cubicBezTo>
                    <a:cubicBezTo>
                      <a:pt x="21" y="61"/>
                      <a:pt x="1" y="51"/>
                      <a:pt x="1" y="31"/>
                    </a:cubicBezTo>
                    <a:cubicBezTo>
                      <a:pt x="1" y="11"/>
                      <a:pt x="21" y="1"/>
                      <a:pt x="31" y="1"/>
                    </a:cubicBezTo>
                    <a:lnTo>
                      <a:pt x="130" y="1"/>
                    </a:lnTo>
                    <a:cubicBezTo>
                      <a:pt x="130" y="11"/>
                      <a:pt x="130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2" name="Google Shape;3102;p38"/>
              <p:cNvSpPr/>
              <p:nvPr/>
            </p:nvSpPr>
            <p:spPr>
              <a:xfrm>
                <a:off x="3996896" y="2928776"/>
                <a:ext cx="11153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20" y="21"/>
                    </a:moveTo>
                    <a:cubicBezTo>
                      <a:pt x="110" y="50"/>
                      <a:pt x="90" y="50"/>
                      <a:pt x="70" y="50"/>
                    </a:cubicBezTo>
                    <a:cubicBezTo>
                      <a:pt x="20" y="60"/>
                      <a:pt x="0" y="60"/>
                      <a:pt x="0" y="21"/>
                    </a:cubicBezTo>
                    <a:cubicBezTo>
                      <a:pt x="0" y="11"/>
                      <a:pt x="20" y="1"/>
                      <a:pt x="40" y="1"/>
                    </a:cubicBezTo>
                    <a:cubicBezTo>
                      <a:pt x="50" y="11"/>
                      <a:pt x="120" y="11"/>
                      <a:pt x="12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3" name="Google Shape;3103;p38"/>
              <p:cNvSpPr/>
              <p:nvPr/>
            </p:nvSpPr>
            <p:spPr>
              <a:xfrm>
                <a:off x="3933482" y="2924168"/>
                <a:ext cx="51523" cy="22213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41" extrusionOk="0">
                    <a:moveTo>
                      <a:pt x="489" y="51"/>
                    </a:moveTo>
                    <a:cubicBezTo>
                      <a:pt x="529" y="71"/>
                      <a:pt x="549" y="71"/>
                      <a:pt x="559" y="100"/>
                    </a:cubicBezTo>
                    <a:cubicBezTo>
                      <a:pt x="509" y="110"/>
                      <a:pt x="479" y="110"/>
                      <a:pt x="439" y="120"/>
                    </a:cubicBezTo>
                    <a:cubicBezTo>
                      <a:pt x="399" y="140"/>
                      <a:pt x="389" y="160"/>
                      <a:pt x="379" y="160"/>
                    </a:cubicBezTo>
                    <a:cubicBezTo>
                      <a:pt x="359" y="160"/>
                      <a:pt x="359" y="150"/>
                      <a:pt x="340" y="150"/>
                    </a:cubicBezTo>
                    <a:cubicBezTo>
                      <a:pt x="300" y="160"/>
                      <a:pt x="300" y="210"/>
                      <a:pt x="260" y="220"/>
                    </a:cubicBezTo>
                    <a:cubicBezTo>
                      <a:pt x="240" y="240"/>
                      <a:pt x="240" y="200"/>
                      <a:pt x="230" y="190"/>
                    </a:cubicBezTo>
                    <a:cubicBezTo>
                      <a:pt x="200" y="170"/>
                      <a:pt x="110" y="200"/>
                      <a:pt x="80" y="200"/>
                    </a:cubicBezTo>
                    <a:cubicBezTo>
                      <a:pt x="50" y="200"/>
                      <a:pt x="50" y="210"/>
                      <a:pt x="40" y="210"/>
                    </a:cubicBezTo>
                    <a:cubicBezTo>
                      <a:pt x="40" y="220"/>
                      <a:pt x="31" y="220"/>
                      <a:pt x="40" y="240"/>
                    </a:cubicBezTo>
                    <a:cubicBezTo>
                      <a:pt x="11" y="240"/>
                      <a:pt x="1" y="210"/>
                      <a:pt x="1" y="200"/>
                    </a:cubicBezTo>
                    <a:cubicBezTo>
                      <a:pt x="11" y="200"/>
                      <a:pt x="11" y="190"/>
                      <a:pt x="31" y="190"/>
                    </a:cubicBezTo>
                    <a:cubicBezTo>
                      <a:pt x="100" y="170"/>
                      <a:pt x="140" y="190"/>
                      <a:pt x="180" y="160"/>
                    </a:cubicBezTo>
                    <a:cubicBezTo>
                      <a:pt x="160" y="150"/>
                      <a:pt x="160" y="120"/>
                      <a:pt x="160" y="100"/>
                    </a:cubicBezTo>
                    <a:cubicBezTo>
                      <a:pt x="150" y="100"/>
                      <a:pt x="130" y="91"/>
                      <a:pt x="130" y="71"/>
                    </a:cubicBezTo>
                    <a:cubicBezTo>
                      <a:pt x="130" y="61"/>
                      <a:pt x="150" y="51"/>
                      <a:pt x="160" y="51"/>
                    </a:cubicBezTo>
                    <a:cubicBezTo>
                      <a:pt x="190" y="51"/>
                      <a:pt x="210" y="61"/>
                      <a:pt x="240" y="61"/>
                    </a:cubicBezTo>
                    <a:cubicBezTo>
                      <a:pt x="290" y="51"/>
                      <a:pt x="300" y="41"/>
                      <a:pt x="340" y="41"/>
                    </a:cubicBezTo>
                    <a:cubicBezTo>
                      <a:pt x="439" y="1"/>
                      <a:pt x="449" y="51"/>
                      <a:pt x="489" y="51"/>
                    </a:cubicBezTo>
                    <a:cubicBezTo>
                      <a:pt x="499" y="61"/>
                      <a:pt x="489" y="61"/>
                      <a:pt x="489" y="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4" name="Google Shape;3104;p38"/>
              <p:cNvSpPr/>
              <p:nvPr/>
            </p:nvSpPr>
            <p:spPr>
              <a:xfrm>
                <a:off x="4033672" y="2987581"/>
                <a:ext cx="6452" cy="74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81" extrusionOk="0">
                    <a:moveTo>
                      <a:pt x="70" y="21"/>
                    </a:moveTo>
                    <a:lnTo>
                      <a:pt x="70" y="1"/>
                    </a:lnTo>
                    <a:cubicBezTo>
                      <a:pt x="60" y="1"/>
                      <a:pt x="60" y="1"/>
                      <a:pt x="50" y="11"/>
                    </a:cubicBezTo>
                    <a:cubicBezTo>
                      <a:pt x="40" y="11"/>
                      <a:pt x="0" y="40"/>
                      <a:pt x="0" y="70"/>
                    </a:cubicBezTo>
                    <a:cubicBezTo>
                      <a:pt x="0" y="80"/>
                      <a:pt x="20" y="70"/>
                      <a:pt x="40" y="70"/>
                    </a:cubicBezTo>
                    <a:cubicBezTo>
                      <a:pt x="50" y="60"/>
                      <a:pt x="70" y="30"/>
                      <a:pt x="7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5" name="Google Shape;3105;p38"/>
              <p:cNvSpPr/>
              <p:nvPr/>
            </p:nvSpPr>
            <p:spPr>
              <a:xfrm>
                <a:off x="3841588" y="3465393"/>
                <a:ext cx="12074" cy="1566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70" extrusionOk="0">
                    <a:moveTo>
                      <a:pt x="31" y="100"/>
                    </a:moveTo>
                    <a:cubicBezTo>
                      <a:pt x="31" y="100"/>
                      <a:pt x="61" y="0"/>
                      <a:pt x="91" y="0"/>
                    </a:cubicBezTo>
                    <a:cubicBezTo>
                      <a:pt x="130" y="0"/>
                      <a:pt x="130" y="10"/>
                      <a:pt x="130" y="30"/>
                    </a:cubicBezTo>
                    <a:cubicBezTo>
                      <a:pt x="110" y="60"/>
                      <a:pt x="100" y="60"/>
                      <a:pt x="91" y="70"/>
                    </a:cubicBezTo>
                    <a:cubicBezTo>
                      <a:pt x="91" y="100"/>
                      <a:pt x="91" y="130"/>
                      <a:pt x="81" y="160"/>
                    </a:cubicBezTo>
                    <a:cubicBezTo>
                      <a:pt x="61" y="160"/>
                      <a:pt x="51" y="160"/>
                      <a:pt x="41" y="169"/>
                    </a:cubicBezTo>
                    <a:cubicBezTo>
                      <a:pt x="11" y="169"/>
                      <a:pt x="1" y="150"/>
                      <a:pt x="1" y="130"/>
                    </a:cubicBezTo>
                    <a:cubicBezTo>
                      <a:pt x="31" y="120"/>
                      <a:pt x="31" y="100"/>
                      <a:pt x="31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6" name="Google Shape;3106;p38"/>
              <p:cNvSpPr/>
              <p:nvPr/>
            </p:nvSpPr>
            <p:spPr>
              <a:xfrm>
                <a:off x="3822324" y="2989425"/>
                <a:ext cx="279367" cy="612009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6640" extrusionOk="0">
                    <a:moveTo>
                      <a:pt x="688" y="838"/>
                    </a:moveTo>
                    <a:lnTo>
                      <a:pt x="688" y="808"/>
                    </a:lnTo>
                    <a:cubicBezTo>
                      <a:pt x="688" y="788"/>
                      <a:pt x="668" y="778"/>
                      <a:pt x="668" y="748"/>
                    </a:cubicBezTo>
                    <a:cubicBezTo>
                      <a:pt x="688" y="708"/>
                      <a:pt x="708" y="698"/>
                      <a:pt x="708" y="658"/>
                    </a:cubicBezTo>
                    <a:cubicBezTo>
                      <a:pt x="718" y="599"/>
                      <a:pt x="658" y="609"/>
                      <a:pt x="668" y="559"/>
                    </a:cubicBezTo>
                    <a:cubicBezTo>
                      <a:pt x="688" y="509"/>
                      <a:pt x="748" y="489"/>
                      <a:pt x="768" y="459"/>
                    </a:cubicBezTo>
                    <a:cubicBezTo>
                      <a:pt x="808" y="459"/>
                      <a:pt x="788" y="459"/>
                      <a:pt x="808" y="449"/>
                    </a:cubicBezTo>
                    <a:lnTo>
                      <a:pt x="808" y="439"/>
                    </a:lnTo>
                    <a:cubicBezTo>
                      <a:pt x="808" y="429"/>
                      <a:pt x="818" y="429"/>
                      <a:pt x="838" y="409"/>
                    </a:cubicBezTo>
                    <a:cubicBezTo>
                      <a:pt x="848" y="389"/>
                      <a:pt x="868" y="359"/>
                      <a:pt x="898" y="349"/>
                    </a:cubicBezTo>
                    <a:cubicBezTo>
                      <a:pt x="918" y="339"/>
                      <a:pt x="937" y="290"/>
                      <a:pt x="947" y="260"/>
                    </a:cubicBezTo>
                    <a:cubicBezTo>
                      <a:pt x="967" y="210"/>
                      <a:pt x="1007" y="200"/>
                      <a:pt x="1057" y="180"/>
                    </a:cubicBezTo>
                    <a:cubicBezTo>
                      <a:pt x="1147" y="140"/>
                      <a:pt x="1197" y="110"/>
                      <a:pt x="1286" y="80"/>
                    </a:cubicBezTo>
                    <a:cubicBezTo>
                      <a:pt x="1336" y="50"/>
                      <a:pt x="1346" y="1"/>
                      <a:pt x="1396" y="1"/>
                    </a:cubicBezTo>
                    <a:cubicBezTo>
                      <a:pt x="1406" y="1"/>
                      <a:pt x="1416" y="30"/>
                      <a:pt x="1416" y="30"/>
                    </a:cubicBezTo>
                    <a:cubicBezTo>
                      <a:pt x="1416" y="50"/>
                      <a:pt x="1396" y="60"/>
                      <a:pt x="1386" y="80"/>
                    </a:cubicBezTo>
                    <a:cubicBezTo>
                      <a:pt x="1366" y="130"/>
                      <a:pt x="1336" y="190"/>
                      <a:pt x="1336" y="210"/>
                    </a:cubicBezTo>
                    <a:cubicBezTo>
                      <a:pt x="1336" y="250"/>
                      <a:pt x="1336" y="300"/>
                      <a:pt x="1366" y="300"/>
                    </a:cubicBezTo>
                    <a:cubicBezTo>
                      <a:pt x="1386" y="300"/>
                      <a:pt x="1406" y="250"/>
                      <a:pt x="1416" y="250"/>
                    </a:cubicBezTo>
                    <a:cubicBezTo>
                      <a:pt x="1416" y="210"/>
                      <a:pt x="1386" y="200"/>
                      <a:pt x="1396" y="160"/>
                    </a:cubicBezTo>
                    <a:cubicBezTo>
                      <a:pt x="1396" y="110"/>
                      <a:pt x="1446" y="110"/>
                      <a:pt x="1486" y="90"/>
                    </a:cubicBezTo>
                    <a:cubicBezTo>
                      <a:pt x="1506" y="90"/>
                      <a:pt x="1536" y="80"/>
                      <a:pt x="1556" y="80"/>
                    </a:cubicBezTo>
                    <a:cubicBezTo>
                      <a:pt x="1556" y="40"/>
                      <a:pt x="1496" y="60"/>
                      <a:pt x="1506" y="30"/>
                    </a:cubicBezTo>
                    <a:cubicBezTo>
                      <a:pt x="1516" y="30"/>
                      <a:pt x="1546" y="30"/>
                      <a:pt x="1565" y="10"/>
                    </a:cubicBezTo>
                    <a:cubicBezTo>
                      <a:pt x="1565" y="60"/>
                      <a:pt x="1645" y="60"/>
                      <a:pt x="1695" y="60"/>
                    </a:cubicBezTo>
                    <a:cubicBezTo>
                      <a:pt x="1695" y="90"/>
                      <a:pt x="1705" y="110"/>
                      <a:pt x="1715" y="110"/>
                    </a:cubicBezTo>
                    <a:cubicBezTo>
                      <a:pt x="1765" y="100"/>
                      <a:pt x="1884" y="90"/>
                      <a:pt x="1904" y="80"/>
                    </a:cubicBezTo>
                    <a:cubicBezTo>
                      <a:pt x="1904" y="100"/>
                      <a:pt x="1944" y="100"/>
                      <a:pt x="1964" y="100"/>
                    </a:cubicBezTo>
                    <a:cubicBezTo>
                      <a:pt x="2014" y="90"/>
                      <a:pt x="2044" y="80"/>
                      <a:pt x="2084" y="40"/>
                    </a:cubicBezTo>
                    <a:cubicBezTo>
                      <a:pt x="2094" y="30"/>
                      <a:pt x="2154" y="10"/>
                      <a:pt x="2164" y="10"/>
                    </a:cubicBezTo>
                    <a:cubicBezTo>
                      <a:pt x="2203" y="1"/>
                      <a:pt x="2263" y="1"/>
                      <a:pt x="2263" y="1"/>
                    </a:cubicBezTo>
                    <a:cubicBezTo>
                      <a:pt x="2253" y="10"/>
                      <a:pt x="2213" y="30"/>
                      <a:pt x="2203" y="10"/>
                    </a:cubicBezTo>
                    <a:lnTo>
                      <a:pt x="2203" y="40"/>
                    </a:lnTo>
                    <a:cubicBezTo>
                      <a:pt x="2233" y="80"/>
                      <a:pt x="2303" y="80"/>
                      <a:pt x="2343" y="80"/>
                    </a:cubicBezTo>
                    <a:cubicBezTo>
                      <a:pt x="2383" y="80"/>
                      <a:pt x="2363" y="130"/>
                      <a:pt x="2363" y="160"/>
                    </a:cubicBezTo>
                    <a:cubicBezTo>
                      <a:pt x="2403" y="160"/>
                      <a:pt x="2433" y="150"/>
                      <a:pt x="2463" y="150"/>
                    </a:cubicBezTo>
                    <a:cubicBezTo>
                      <a:pt x="2532" y="200"/>
                      <a:pt x="2552" y="190"/>
                      <a:pt x="2592" y="250"/>
                    </a:cubicBezTo>
                    <a:cubicBezTo>
                      <a:pt x="2592" y="260"/>
                      <a:pt x="2612" y="260"/>
                      <a:pt x="2642" y="260"/>
                    </a:cubicBezTo>
                    <a:cubicBezTo>
                      <a:pt x="2652" y="349"/>
                      <a:pt x="2792" y="310"/>
                      <a:pt x="2881" y="310"/>
                    </a:cubicBezTo>
                    <a:cubicBezTo>
                      <a:pt x="2911" y="310"/>
                      <a:pt x="2941" y="300"/>
                      <a:pt x="2961" y="300"/>
                    </a:cubicBezTo>
                    <a:cubicBezTo>
                      <a:pt x="2981" y="300"/>
                      <a:pt x="3011" y="310"/>
                      <a:pt x="3031" y="310"/>
                    </a:cubicBezTo>
                    <a:cubicBezTo>
                      <a:pt x="2861" y="1546"/>
                      <a:pt x="2712" y="2782"/>
                      <a:pt x="2552" y="3998"/>
                    </a:cubicBezTo>
                    <a:cubicBezTo>
                      <a:pt x="2502" y="4048"/>
                      <a:pt x="2463" y="4077"/>
                      <a:pt x="2393" y="4087"/>
                    </a:cubicBezTo>
                    <a:cubicBezTo>
                      <a:pt x="2333" y="4097"/>
                      <a:pt x="2253" y="4077"/>
                      <a:pt x="2233" y="4077"/>
                    </a:cubicBezTo>
                    <a:cubicBezTo>
                      <a:pt x="2183" y="4087"/>
                      <a:pt x="2134" y="4048"/>
                      <a:pt x="2084" y="4068"/>
                    </a:cubicBezTo>
                    <a:cubicBezTo>
                      <a:pt x="2064" y="4068"/>
                      <a:pt x="2044" y="4077"/>
                      <a:pt x="2044" y="4087"/>
                    </a:cubicBezTo>
                    <a:cubicBezTo>
                      <a:pt x="2044" y="4117"/>
                      <a:pt x="2094" y="4127"/>
                      <a:pt x="2104" y="4127"/>
                    </a:cubicBezTo>
                    <a:cubicBezTo>
                      <a:pt x="2134" y="4147"/>
                      <a:pt x="2134" y="4177"/>
                      <a:pt x="2134" y="4217"/>
                    </a:cubicBezTo>
                    <a:cubicBezTo>
                      <a:pt x="2144" y="4237"/>
                      <a:pt x="2193" y="4237"/>
                      <a:pt x="2193" y="4267"/>
                    </a:cubicBezTo>
                    <a:cubicBezTo>
                      <a:pt x="2193" y="4297"/>
                      <a:pt x="2183" y="4327"/>
                      <a:pt x="2154" y="4347"/>
                    </a:cubicBezTo>
                    <a:cubicBezTo>
                      <a:pt x="2114" y="4396"/>
                      <a:pt x="2094" y="4426"/>
                      <a:pt x="2044" y="4466"/>
                    </a:cubicBezTo>
                    <a:cubicBezTo>
                      <a:pt x="1964" y="4526"/>
                      <a:pt x="1904" y="4526"/>
                      <a:pt x="1805" y="4566"/>
                    </a:cubicBezTo>
                    <a:cubicBezTo>
                      <a:pt x="1745" y="4586"/>
                      <a:pt x="1615" y="4576"/>
                      <a:pt x="1585" y="4616"/>
                    </a:cubicBezTo>
                    <a:cubicBezTo>
                      <a:pt x="1536" y="4666"/>
                      <a:pt x="1546" y="4745"/>
                      <a:pt x="1516" y="4795"/>
                    </a:cubicBezTo>
                    <a:lnTo>
                      <a:pt x="1516" y="4785"/>
                    </a:lnTo>
                    <a:lnTo>
                      <a:pt x="1516" y="4825"/>
                    </a:lnTo>
                    <a:cubicBezTo>
                      <a:pt x="1516" y="4835"/>
                      <a:pt x="1456" y="4875"/>
                      <a:pt x="1436" y="4875"/>
                    </a:cubicBezTo>
                    <a:cubicBezTo>
                      <a:pt x="1356" y="4885"/>
                      <a:pt x="1346" y="4845"/>
                      <a:pt x="1266" y="4865"/>
                    </a:cubicBezTo>
                    <a:cubicBezTo>
                      <a:pt x="1246" y="4865"/>
                      <a:pt x="1237" y="4885"/>
                      <a:pt x="1237" y="4915"/>
                    </a:cubicBezTo>
                    <a:cubicBezTo>
                      <a:pt x="1217" y="4945"/>
                      <a:pt x="1256" y="5024"/>
                      <a:pt x="1296" y="5024"/>
                    </a:cubicBezTo>
                    <a:cubicBezTo>
                      <a:pt x="1306" y="5024"/>
                      <a:pt x="1336" y="4995"/>
                      <a:pt x="1346" y="4995"/>
                    </a:cubicBezTo>
                    <a:cubicBezTo>
                      <a:pt x="1356" y="5014"/>
                      <a:pt x="1386" y="5014"/>
                      <a:pt x="1366" y="5024"/>
                    </a:cubicBezTo>
                    <a:cubicBezTo>
                      <a:pt x="1366" y="5034"/>
                      <a:pt x="1336" y="5074"/>
                      <a:pt x="1336" y="5074"/>
                    </a:cubicBezTo>
                    <a:cubicBezTo>
                      <a:pt x="1286" y="5084"/>
                      <a:pt x="1266" y="5064"/>
                      <a:pt x="1237" y="5064"/>
                    </a:cubicBezTo>
                    <a:cubicBezTo>
                      <a:pt x="1217" y="5094"/>
                      <a:pt x="1246" y="5094"/>
                      <a:pt x="1266" y="5094"/>
                    </a:cubicBezTo>
                    <a:cubicBezTo>
                      <a:pt x="1197" y="5164"/>
                      <a:pt x="1197" y="5224"/>
                      <a:pt x="1157" y="5294"/>
                    </a:cubicBezTo>
                    <a:cubicBezTo>
                      <a:pt x="1147" y="5333"/>
                      <a:pt x="1067" y="5343"/>
                      <a:pt x="1047" y="5363"/>
                    </a:cubicBezTo>
                    <a:cubicBezTo>
                      <a:pt x="987" y="5383"/>
                      <a:pt x="918" y="5433"/>
                      <a:pt x="918" y="5483"/>
                    </a:cubicBezTo>
                    <a:cubicBezTo>
                      <a:pt x="908" y="5613"/>
                      <a:pt x="1087" y="5533"/>
                      <a:pt x="1057" y="5633"/>
                    </a:cubicBezTo>
                    <a:cubicBezTo>
                      <a:pt x="1047" y="5722"/>
                      <a:pt x="947" y="5742"/>
                      <a:pt x="888" y="5792"/>
                    </a:cubicBezTo>
                    <a:cubicBezTo>
                      <a:pt x="858" y="5822"/>
                      <a:pt x="858" y="5862"/>
                      <a:pt x="838" y="5912"/>
                    </a:cubicBezTo>
                    <a:cubicBezTo>
                      <a:pt x="798" y="5961"/>
                      <a:pt x="738" y="5942"/>
                      <a:pt x="708" y="5981"/>
                    </a:cubicBezTo>
                    <a:cubicBezTo>
                      <a:pt x="658" y="6031"/>
                      <a:pt x="638" y="6071"/>
                      <a:pt x="619" y="6131"/>
                    </a:cubicBezTo>
                    <a:cubicBezTo>
                      <a:pt x="619" y="6161"/>
                      <a:pt x="648" y="6191"/>
                      <a:pt x="658" y="6191"/>
                    </a:cubicBezTo>
                    <a:cubicBezTo>
                      <a:pt x="718" y="6221"/>
                      <a:pt x="698" y="6360"/>
                      <a:pt x="748" y="6390"/>
                    </a:cubicBezTo>
                    <a:cubicBezTo>
                      <a:pt x="818" y="6440"/>
                      <a:pt x="918" y="6460"/>
                      <a:pt x="1017" y="6480"/>
                    </a:cubicBezTo>
                    <a:cubicBezTo>
                      <a:pt x="1007" y="6510"/>
                      <a:pt x="987" y="6490"/>
                      <a:pt x="957" y="6510"/>
                    </a:cubicBezTo>
                    <a:cubicBezTo>
                      <a:pt x="898" y="6520"/>
                      <a:pt x="798" y="6589"/>
                      <a:pt x="758" y="6589"/>
                    </a:cubicBezTo>
                    <a:cubicBezTo>
                      <a:pt x="718" y="6589"/>
                      <a:pt x="738" y="6589"/>
                      <a:pt x="718" y="6609"/>
                    </a:cubicBezTo>
                    <a:cubicBezTo>
                      <a:pt x="708" y="6609"/>
                      <a:pt x="688" y="6619"/>
                      <a:pt x="668" y="6619"/>
                    </a:cubicBezTo>
                    <a:cubicBezTo>
                      <a:pt x="638" y="6629"/>
                      <a:pt x="609" y="6629"/>
                      <a:pt x="559" y="6629"/>
                    </a:cubicBezTo>
                    <a:cubicBezTo>
                      <a:pt x="469" y="6639"/>
                      <a:pt x="519" y="6560"/>
                      <a:pt x="459" y="6540"/>
                    </a:cubicBezTo>
                    <a:cubicBezTo>
                      <a:pt x="409" y="6530"/>
                      <a:pt x="319" y="6560"/>
                      <a:pt x="339" y="6490"/>
                    </a:cubicBezTo>
                    <a:cubicBezTo>
                      <a:pt x="300" y="6490"/>
                      <a:pt x="290" y="6510"/>
                      <a:pt x="260" y="6510"/>
                    </a:cubicBezTo>
                    <a:cubicBezTo>
                      <a:pt x="240" y="6520"/>
                      <a:pt x="220" y="6490"/>
                      <a:pt x="220" y="6470"/>
                    </a:cubicBezTo>
                    <a:cubicBezTo>
                      <a:pt x="120" y="6480"/>
                      <a:pt x="100" y="6440"/>
                      <a:pt x="50" y="6420"/>
                    </a:cubicBezTo>
                    <a:lnTo>
                      <a:pt x="20" y="6390"/>
                    </a:lnTo>
                    <a:cubicBezTo>
                      <a:pt x="20" y="6370"/>
                      <a:pt x="100" y="6360"/>
                      <a:pt x="100" y="6330"/>
                    </a:cubicBezTo>
                    <a:cubicBezTo>
                      <a:pt x="90" y="6330"/>
                      <a:pt x="70" y="6320"/>
                      <a:pt x="60" y="6320"/>
                    </a:cubicBezTo>
                    <a:cubicBezTo>
                      <a:pt x="70" y="6310"/>
                      <a:pt x="100" y="6280"/>
                      <a:pt x="100" y="6261"/>
                    </a:cubicBezTo>
                    <a:cubicBezTo>
                      <a:pt x="110" y="6181"/>
                      <a:pt x="0" y="6211"/>
                      <a:pt x="10" y="6141"/>
                    </a:cubicBezTo>
                    <a:cubicBezTo>
                      <a:pt x="10" y="6121"/>
                      <a:pt x="10" y="6121"/>
                      <a:pt x="20" y="6091"/>
                    </a:cubicBezTo>
                    <a:cubicBezTo>
                      <a:pt x="40" y="6031"/>
                      <a:pt x="0" y="5932"/>
                      <a:pt x="10" y="5872"/>
                    </a:cubicBezTo>
                    <a:cubicBezTo>
                      <a:pt x="20" y="5812"/>
                      <a:pt x="110" y="5782"/>
                      <a:pt x="120" y="5722"/>
                    </a:cubicBezTo>
                    <a:cubicBezTo>
                      <a:pt x="120" y="5692"/>
                      <a:pt x="90" y="5662"/>
                      <a:pt x="90" y="5623"/>
                    </a:cubicBezTo>
                    <a:lnTo>
                      <a:pt x="90" y="5593"/>
                    </a:lnTo>
                    <a:lnTo>
                      <a:pt x="90" y="5593"/>
                    </a:lnTo>
                    <a:cubicBezTo>
                      <a:pt x="90" y="5583"/>
                      <a:pt x="100" y="5563"/>
                      <a:pt x="120" y="5563"/>
                    </a:cubicBezTo>
                    <a:cubicBezTo>
                      <a:pt x="190" y="5543"/>
                      <a:pt x="160" y="5613"/>
                      <a:pt x="210" y="5593"/>
                    </a:cubicBezTo>
                    <a:cubicBezTo>
                      <a:pt x="270" y="5433"/>
                      <a:pt x="349" y="5274"/>
                      <a:pt x="419" y="5114"/>
                    </a:cubicBezTo>
                    <a:lnTo>
                      <a:pt x="419" y="5064"/>
                    </a:lnTo>
                    <a:cubicBezTo>
                      <a:pt x="409" y="5064"/>
                      <a:pt x="399" y="5064"/>
                      <a:pt x="389" y="5074"/>
                    </a:cubicBezTo>
                    <a:cubicBezTo>
                      <a:pt x="359" y="5084"/>
                      <a:pt x="349" y="5114"/>
                      <a:pt x="319" y="5124"/>
                    </a:cubicBezTo>
                    <a:cubicBezTo>
                      <a:pt x="290" y="5124"/>
                      <a:pt x="270" y="5064"/>
                      <a:pt x="290" y="5024"/>
                    </a:cubicBezTo>
                    <a:cubicBezTo>
                      <a:pt x="300" y="4965"/>
                      <a:pt x="319" y="4935"/>
                      <a:pt x="349" y="4875"/>
                    </a:cubicBezTo>
                    <a:cubicBezTo>
                      <a:pt x="369" y="4875"/>
                      <a:pt x="389" y="4865"/>
                      <a:pt x="389" y="4845"/>
                    </a:cubicBezTo>
                    <a:cubicBezTo>
                      <a:pt x="389" y="4825"/>
                      <a:pt x="369" y="4825"/>
                      <a:pt x="369" y="4825"/>
                    </a:cubicBezTo>
                    <a:cubicBezTo>
                      <a:pt x="359" y="4825"/>
                      <a:pt x="369" y="4735"/>
                      <a:pt x="369" y="4715"/>
                    </a:cubicBezTo>
                    <a:cubicBezTo>
                      <a:pt x="389" y="4636"/>
                      <a:pt x="449" y="4566"/>
                      <a:pt x="489" y="4516"/>
                    </a:cubicBezTo>
                    <a:cubicBezTo>
                      <a:pt x="509" y="4486"/>
                      <a:pt x="519" y="4446"/>
                      <a:pt x="539" y="4416"/>
                    </a:cubicBezTo>
                    <a:cubicBezTo>
                      <a:pt x="549" y="4396"/>
                      <a:pt x="569" y="4396"/>
                      <a:pt x="569" y="4387"/>
                    </a:cubicBezTo>
                    <a:cubicBezTo>
                      <a:pt x="609" y="4317"/>
                      <a:pt x="619" y="4267"/>
                      <a:pt x="648" y="4177"/>
                    </a:cubicBezTo>
                    <a:cubicBezTo>
                      <a:pt x="658" y="4097"/>
                      <a:pt x="668" y="4028"/>
                      <a:pt x="688" y="3938"/>
                    </a:cubicBezTo>
                    <a:cubicBezTo>
                      <a:pt x="668" y="3888"/>
                      <a:pt x="718" y="3838"/>
                      <a:pt x="718" y="3788"/>
                    </a:cubicBezTo>
                    <a:cubicBezTo>
                      <a:pt x="748" y="3679"/>
                      <a:pt x="848" y="3579"/>
                      <a:pt x="858" y="3479"/>
                    </a:cubicBezTo>
                    <a:cubicBezTo>
                      <a:pt x="858" y="3469"/>
                      <a:pt x="858" y="3449"/>
                      <a:pt x="868" y="3449"/>
                    </a:cubicBezTo>
                    <a:cubicBezTo>
                      <a:pt x="868" y="3430"/>
                      <a:pt x="898" y="3380"/>
                      <a:pt x="908" y="3340"/>
                    </a:cubicBezTo>
                    <a:cubicBezTo>
                      <a:pt x="918" y="3240"/>
                      <a:pt x="918" y="3240"/>
                      <a:pt x="937" y="3200"/>
                    </a:cubicBezTo>
                    <a:cubicBezTo>
                      <a:pt x="937" y="3150"/>
                      <a:pt x="987" y="3071"/>
                      <a:pt x="997" y="3021"/>
                    </a:cubicBezTo>
                    <a:cubicBezTo>
                      <a:pt x="997" y="2991"/>
                      <a:pt x="1017" y="2802"/>
                      <a:pt x="1007" y="2772"/>
                    </a:cubicBezTo>
                    <a:cubicBezTo>
                      <a:pt x="997" y="2702"/>
                      <a:pt x="947" y="2652"/>
                      <a:pt x="888" y="2642"/>
                    </a:cubicBezTo>
                    <a:cubicBezTo>
                      <a:pt x="838" y="2632"/>
                      <a:pt x="798" y="2642"/>
                      <a:pt x="758" y="2622"/>
                    </a:cubicBezTo>
                    <a:cubicBezTo>
                      <a:pt x="718" y="2592"/>
                      <a:pt x="708" y="2582"/>
                      <a:pt x="648" y="2582"/>
                    </a:cubicBezTo>
                    <a:cubicBezTo>
                      <a:pt x="559" y="2572"/>
                      <a:pt x="509" y="2532"/>
                      <a:pt x="459" y="2493"/>
                    </a:cubicBezTo>
                    <a:cubicBezTo>
                      <a:pt x="439" y="2473"/>
                      <a:pt x="459" y="2433"/>
                      <a:pt x="459" y="2393"/>
                    </a:cubicBezTo>
                    <a:cubicBezTo>
                      <a:pt x="469" y="2343"/>
                      <a:pt x="419" y="2333"/>
                      <a:pt x="409" y="2283"/>
                    </a:cubicBezTo>
                    <a:cubicBezTo>
                      <a:pt x="399" y="2203"/>
                      <a:pt x="339" y="2174"/>
                      <a:pt x="319" y="2104"/>
                    </a:cubicBezTo>
                    <a:cubicBezTo>
                      <a:pt x="309" y="2044"/>
                      <a:pt x="300" y="2004"/>
                      <a:pt x="270" y="1944"/>
                    </a:cubicBezTo>
                    <a:cubicBezTo>
                      <a:pt x="270" y="1934"/>
                      <a:pt x="240" y="1944"/>
                      <a:pt x="240" y="1934"/>
                    </a:cubicBezTo>
                    <a:cubicBezTo>
                      <a:pt x="210" y="1924"/>
                      <a:pt x="220" y="1875"/>
                      <a:pt x="210" y="1855"/>
                    </a:cubicBezTo>
                    <a:cubicBezTo>
                      <a:pt x="210" y="1845"/>
                      <a:pt x="170" y="1845"/>
                      <a:pt x="160" y="1845"/>
                    </a:cubicBezTo>
                    <a:cubicBezTo>
                      <a:pt x="120" y="1825"/>
                      <a:pt x="90" y="1755"/>
                      <a:pt x="100" y="1705"/>
                    </a:cubicBezTo>
                    <a:cubicBezTo>
                      <a:pt x="100" y="1675"/>
                      <a:pt x="130" y="1625"/>
                      <a:pt x="160" y="1605"/>
                    </a:cubicBezTo>
                    <a:cubicBezTo>
                      <a:pt x="200" y="1556"/>
                      <a:pt x="270" y="1536"/>
                      <a:pt x="280" y="1486"/>
                    </a:cubicBezTo>
                    <a:cubicBezTo>
                      <a:pt x="260" y="1476"/>
                      <a:pt x="260" y="1486"/>
                      <a:pt x="230" y="1496"/>
                    </a:cubicBezTo>
                    <a:cubicBezTo>
                      <a:pt x="180" y="1506"/>
                      <a:pt x="180" y="1446"/>
                      <a:pt x="200" y="1396"/>
                    </a:cubicBezTo>
                    <a:cubicBezTo>
                      <a:pt x="210" y="1326"/>
                      <a:pt x="300" y="1326"/>
                      <a:pt x="309" y="1187"/>
                    </a:cubicBezTo>
                    <a:cubicBezTo>
                      <a:pt x="409" y="1177"/>
                      <a:pt x="449" y="1077"/>
                      <a:pt x="489" y="1027"/>
                    </a:cubicBezTo>
                    <a:cubicBezTo>
                      <a:pt x="539" y="947"/>
                      <a:pt x="619" y="957"/>
                      <a:pt x="658" y="858"/>
                    </a:cubicBezTo>
                    <a:cubicBezTo>
                      <a:pt x="648" y="858"/>
                      <a:pt x="638" y="848"/>
                      <a:pt x="638" y="838"/>
                    </a:cubicBezTo>
                    <a:cubicBezTo>
                      <a:pt x="668" y="858"/>
                      <a:pt x="668" y="848"/>
                      <a:pt x="688" y="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7" name="Google Shape;3107;p38"/>
              <p:cNvSpPr/>
              <p:nvPr/>
            </p:nvSpPr>
            <p:spPr>
              <a:xfrm>
                <a:off x="3905923" y="2892922"/>
                <a:ext cx="5622" cy="5622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30" y="1"/>
                    </a:moveTo>
                    <a:cubicBezTo>
                      <a:pt x="60" y="1"/>
                      <a:pt x="60" y="11"/>
                      <a:pt x="50" y="41"/>
                    </a:cubicBezTo>
                    <a:lnTo>
                      <a:pt x="40" y="51"/>
                    </a:lnTo>
                    <a:cubicBezTo>
                      <a:pt x="1" y="61"/>
                      <a:pt x="11" y="41"/>
                      <a:pt x="30" y="1"/>
                    </a:cubicBezTo>
                    <a:cubicBezTo>
                      <a:pt x="11" y="1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8" name="Google Shape;3108;p38"/>
              <p:cNvSpPr/>
              <p:nvPr/>
            </p:nvSpPr>
            <p:spPr>
              <a:xfrm>
                <a:off x="3905001" y="2877345"/>
                <a:ext cx="8387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91" h="31" extrusionOk="0">
                    <a:moveTo>
                      <a:pt x="1" y="30"/>
                    </a:moveTo>
                    <a:cubicBezTo>
                      <a:pt x="11" y="20"/>
                      <a:pt x="40" y="10"/>
                      <a:pt x="50" y="0"/>
                    </a:cubicBezTo>
                    <a:cubicBezTo>
                      <a:pt x="70" y="0"/>
                      <a:pt x="70" y="10"/>
                      <a:pt x="90" y="10"/>
                    </a:cubicBezTo>
                    <a:cubicBezTo>
                      <a:pt x="60" y="30"/>
                      <a:pt x="21" y="30"/>
                      <a:pt x="1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9" name="Google Shape;3109;p38"/>
              <p:cNvSpPr/>
              <p:nvPr/>
            </p:nvSpPr>
            <p:spPr>
              <a:xfrm>
                <a:off x="3918827" y="2879189"/>
                <a:ext cx="1014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11" h="31" extrusionOk="0">
                    <a:moveTo>
                      <a:pt x="10" y="30"/>
                    </a:moveTo>
                    <a:cubicBezTo>
                      <a:pt x="0" y="30"/>
                      <a:pt x="0" y="10"/>
                      <a:pt x="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0" name="Google Shape;3110;p38"/>
              <p:cNvSpPr/>
              <p:nvPr/>
            </p:nvSpPr>
            <p:spPr>
              <a:xfrm>
                <a:off x="3941778" y="2916886"/>
                <a:ext cx="5622" cy="4608"/>
              </a:xfrm>
              <a:custGeom>
                <a:avLst/>
                <a:gdLst/>
                <a:ahLst/>
                <a:cxnLst/>
                <a:rect l="l" t="t" r="r" b="b"/>
                <a:pathLst>
                  <a:path w="61" h="50" extrusionOk="0">
                    <a:moveTo>
                      <a:pt x="0" y="30"/>
                    </a:moveTo>
                    <a:lnTo>
                      <a:pt x="0" y="50"/>
                    </a:lnTo>
                    <a:lnTo>
                      <a:pt x="10" y="50"/>
                    </a:lnTo>
                    <a:cubicBezTo>
                      <a:pt x="20" y="50"/>
                      <a:pt x="50" y="40"/>
                      <a:pt x="60" y="30"/>
                    </a:cubicBezTo>
                    <a:lnTo>
                      <a:pt x="60" y="0"/>
                    </a:lnTo>
                    <a:cubicBezTo>
                      <a:pt x="60" y="0"/>
                      <a:pt x="20" y="30"/>
                      <a:pt x="0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1" name="Google Shape;3111;p38"/>
              <p:cNvSpPr/>
              <p:nvPr/>
            </p:nvSpPr>
            <p:spPr>
              <a:xfrm>
                <a:off x="3542125" y="2657795"/>
                <a:ext cx="497073" cy="254574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762" extrusionOk="0">
                    <a:moveTo>
                      <a:pt x="4177" y="1665"/>
                    </a:moveTo>
                    <a:cubicBezTo>
                      <a:pt x="4007" y="1784"/>
                      <a:pt x="3808" y="1884"/>
                      <a:pt x="3758" y="2103"/>
                    </a:cubicBezTo>
                    <a:cubicBezTo>
                      <a:pt x="3748" y="2203"/>
                      <a:pt x="3828" y="2213"/>
                      <a:pt x="3808" y="2313"/>
                    </a:cubicBezTo>
                    <a:lnTo>
                      <a:pt x="3808" y="2303"/>
                    </a:lnTo>
                    <a:cubicBezTo>
                      <a:pt x="3808" y="2313"/>
                      <a:pt x="3798" y="2313"/>
                      <a:pt x="3808" y="2333"/>
                    </a:cubicBezTo>
                    <a:cubicBezTo>
                      <a:pt x="3808" y="2362"/>
                      <a:pt x="3838" y="2392"/>
                      <a:pt x="3828" y="2442"/>
                    </a:cubicBezTo>
                    <a:cubicBezTo>
                      <a:pt x="3808" y="2502"/>
                      <a:pt x="3788" y="2562"/>
                      <a:pt x="3728" y="2582"/>
                    </a:cubicBezTo>
                    <a:cubicBezTo>
                      <a:pt x="3678" y="2592"/>
                      <a:pt x="3688" y="2542"/>
                      <a:pt x="3678" y="2512"/>
                    </a:cubicBezTo>
                    <a:cubicBezTo>
                      <a:pt x="3649" y="2482"/>
                      <a:pt x="3609" y="2462"/>
                      <a:pt x="3599" y="2412"/>
                    </a:cubicBezTo>
                    <a:cubicBezTo>
                      <a:pt x="3559" y="2333"/>
                      <a:pt x="3639" y="2133"/>
                      <a:pt x="3499" y="2153"/>
                    </a:cubicBezTo>
                    <a:cubicBezTo>
                      <a:pt x="3459" y="2163"/>
                      <a:pt x="3449" y="2203"/>
                      <a:pt x="3429" y="2203"/>
                    </a:cubicBezTo>
                    <a:cubicBezTo>
                      <a:pt x="3359" y="2213"/>
                      <a:pt x="3349" y="2153"/>
                      <a:pt x="3260" y="2163"/>
                    </a:cubicBezTo>
                    <a:cubicBezTo>
                      <a:pt x="3230" y="2183"/>
                      <a:pt x="3200" y="2203"/>
                      <a:pt x="3190" y="2203"/>
                    </a:cubicBezTo>
                    <a:cubicBezTo>
                      <a:pt x="3180" y="2203"/>
                      <a:pt x="3160" y="2193"/>
                      <a:pt x="3160" y="2183"/>
                    </a:cubicBezTo>
                    <a:cubicBezTo>
                      <a:pt x="3110" y="2203"/>
                      <a:pt x="3040" y="2203"/>
                      <a:pt x="2991" y="2243"/>
                    </a:cubicBezTo>
                    <a:cubicBezTo>
                      <a:pt x="3011" y="2243"/>
                      <a:pt x="3001" y="2243"/>
                      <a:pt x="3040" y="2233"/>
                    </a:cubicBezTo>
                    <a:cubicBezTo>
                      <a:pt x="3031" y="2283"/>
                      <a:pt x="2991" y="2313"/>
                      <a:pt x="3031" y="2333"/>
                    </a:cubicBezTo>
                    <a:cubicBezTo>
                      <a:pt x="2931" y="2392"/>
                      <a:pt x="2861" y="2303"/>
                      <a:pt x="2801" y="2313"/>
                    </a:cubicBezTo>
                    <a:cubicBezTo>
                      <a:pt x="2791" y="2313"/>
                      <a:pt x="2761" y="2343"/>
                      <a:pt x="2741" y="2353"/>
                    </a:cubicBezTo>
                    <a:cubicBezTo>
                      <a:pt x="2702" y="2362"/>
                      <a:pt x="2692" y="2333"/>
                      <a:pt x="2652" y="2343"/>
                    </a:cubicBezTo>
                    <a:cubicBezTo>
                      <a:pt x="2552" y="2353"/>
                      <a:pt x="2492" y="2442"/>
                      <a:pt x="2442" y="2492"/>
                    </a:cubicBezTo>
                    <a:cubicBezTo>
                      <a:pt x="2403" y="2512"/>
                      <a:pt x="2383" y="2502"/>
                      <a:pt x="2343" y="2512"/>
                    </a:cubicBezTo>
                    <a:cubicBezTo>
                      <a:pt x="2263" y="2552"/>
                      <a:pt x="2203" y="2642"/>
                      <a:pt x="2183" y="2741"/>
                    </a:cubicBezTo>
                    <a:cubicBezTo>
                      <a:pt x="2183" y="2751"/>
                      <a:pt x="2193" y="2751"/>
                      <a:pt x="2193" y="2761"/>
                    </a:cubicBezTo>
                    <a:cubicBezTo>
                      <a:pt x="2133" y="2761"/>
                      <a:pt x="2054" y="2761"/>
                      <a:pt x="2034" y="2751"/>
                    </a:cubicBezTo>
                    <a:cubicBezTo>
                      <a:pt x="1944" y="2681"/>
                      <a:pt x="2004" y="2442"/>
                      <a:pt x="1804" y="2482"/>
                    </a:cubicBezTo>
                    <a:cubicBezTo>
                      <a:pt x="1735" y="2492"/>
                      <a:pt x="1735" y="2582"/>
                      <a:pt x="1665" y="2592"/>
                    </a:cubicBezTo>
                    <a:cubicBezTo>
                      <a:pt x="1605" y="2602"/>
                      <a:pt x="1565" y="2502"/>
                      <a:pt x="1555" y="2462"/>
                    </a:cubicBezTo>
                    <a:cubicBezTo>
                      <a:pt x="1515" y="2392"/>
                      <a:pt x="1456" y="2382"/>
                      <a:pt x="1356" y="2382"/>
                    </a:cubicBezTo>
                    <a:cubicBezTo>
                      <a:pt x="1336" y="2382"/>
                      <a:pt x="1306" y="2392"/>
                      <a:pt x="1296" y="2392"/>
                    </a:cubicBezTo>
                    <a:cubicBezTo>
                      <a:pt x="1286" y="2402"/>
                      <a:pt x="1296" y="2412"/>
                      <a:pt x="1286" y="2432"/>
                    </a:cubicBezTo>
                    <a:cubicBezTo>
                      <a:pt x="1186" y="2442"/>
                      <a:pt x="1097" y="2462"/>
                      <a:pt x="1007" y="2482"/>
                    </a:cubicBezTo>
                    <a:cubicBezTo>
                      <a:pt x="897" y="2462"/>
                      <a:pt x="788" y="2452"/>
                      <a:pt x="688" y="2432"/>
                    </a:cubicBezTo>
                    <a:cubicBezTo>
                      <a:pt x="608" y="2442"/>
                      <a:pt x="548" y="2452"/>
                      <a:pt x="469" y="2462"/>
                    </a:cubicBezTo>
                    <a:cubicBezTo>
                      <a:pt x="449" y="2382"/>
                      <a:pt x="299" y="2353"/>
                      <a:pt x="190" y="2333"/>
                    </a:cubicBezTo>
                    <a:cubicBezTo>
                      <a:pt x="170" y="2333"/>
                      <a:pt x="190" y="2293"/>
                      <a:pt x="190" y="2263"/>
                    </a:cubicBezTo>
                    <a:cubicBezTo>
                      <a:pt x="170" y="2163"/>
                      <a:pt x="90" y="2143"/>
                      <a:pt x="140" y="2014"/>
                    </a:cubicBezTo>
                    <a:cubicBezTo>
                      <a:pt x="70" y="2014"/>
                      <a:pt x="40" y="1894"/>
                      <a:pt x="0" y="1814"/>
                    </a:cubicBezTo>
                    <a:cubicBezTo>
                      <a:pt x="0" y="1794"/>
                      <a:pt x="40" y="1764"/>
                      <a:pt x="50" y="1754"/>
                    </a:cubicBezTo>
                    <a:cubicBezTo>
                      <a:pt x="40" y="1695"/>
                      <a:pt x="100" y="1565"/>
                      <a:pt x="100" y="1495"/>
                    </a:cubicBezTo>
                    <a:cubicBezTo>
                      <a:pt x="90" y="1416"/>
                      <a:pt x="220" y="1236"/>
                      <a:pt x="239" y="1136"/>
                    </a:cubicBezTo>
                    <a:cubicBezTo>
                      <a:pt x="259" y="1067"/>
                      <a:pt x="190" y="1047"/>
                      <a:pt x="200" y="987"/>
                    </a:cubicBezTo>
                    <a:cubicBezTo>
                      <a:pt x="210" y="967"/>
                      <a:pt x="249" y="957"/>
                      <a:pt x="249" y="957"/>
                    </a:cubicBezTo>
                    <a:cubicBezTo>
                      <a:pt x="299" y="947"/>
                      <a:pt x="319" y="967"/>
                      <a:pt x="339" y="997"/>
                    </a:cubicBezTo>
                    <a:cubicBezTo>
                      <a:pt x="349" y="967"/>
                      <a:pt x="399" y="937"/>
                      <a:pt x="399" y="907"/>
                    </a:cubicBezTo>
                    <a:cubicBezTo>
                      <a:pt x="409" y="887"/>
                      <a:pt x="389" y="867"/>
                      <a:pt x="389" y="847"/>
                    </a:cubicBezTo>
                    <a:cubicBezTo>
                      <a:pt x="1246" y="688"/>
                      <a:pt x="2094" y="518"/>
                      <a:pt x="2941" y="359"/>
                    </a:cubicBezTo>
                    <a:cubicBezTo>
                      <a:pt x="2941" y="349"/>
                      <a:pt x="2941" y="339"/>
                      <a:pt x="2951" y="319"/>
                    </a:cubicBezTo>
                    <a:cubicBezTo>
                      <a:pt x="2991" y="349"/>
                      <a:pt x="2961" y="369"/>
                      <a:pt x="3011" y="389"/>
                    </a:cubicBezTo>
                    <a:cubicBezTo>
                      <a:pt x="3060" y="369"/>
                      <a:pt x="3110" y="359"/>
                      <a:pt x="3180" y="359"/>
                    </a:cubicBezTo>
                    <a:cubicBezTo>
                      <a:pt x="3230" y="409"/>
                      <a:pt x="3310" y="399"/>
                      <a:pt x="3429" y="369"/>
                    </a:cubicBezTo>
                    <a:cubicBezTo>
                      <a:pt x="3330" y="449"/>
                      <a:pt x="3230" y="498"/>
                      <a:pt x="3140" y="598"/>
                    </a:cubicBezTo>
                    <a:cubicBezTo>
                      <a:pt x="3150" y="598"/>
                      <a:pt x="3160" y="598"/>
                      <a:pt x="3190" y="588"/>
                    </a:cubicBezTo>
                    <a:cubicBezTo>
                      <a:pt x="3210" y="568"/>
                      <a:pt x="3230" y="558"/>
                      <a:pt x="3250" y="548"/>
                    </a:cubicBezTo>
                    <a:cubicBezTo>
                      <a:pt x="3250" y="568"/>
                      <a:pt x="3260" y="568"/>
                      <a:pt x="3300" y="568"/>
                    </a:cubicBezTo>
                    <a:cubicBezTo>
                      <a:pt x="3349" y="558"/>
                      <a:pt x="3359" y="518"/>
                      <a:pt x="3389" y="508"/>
                    </a:cubicBezTo>
                    <a:cubicBezTo>
                      <a:pt x="3429" y="498"/>
                      <a:pt x="3499" y="439"/>
                      <a:pt x="3539" y="409"/>
                    </a:cubicBezTo>
                    <a:cubicBezTo>
                      <a:pt x="3529" y="449"/>
                      <a:pt x="3499" y="459"/>
                      <a:pt x="3489" y="498"/>
                    </a:cubicBezTo>
                    <a:cubicBezTo>
                      <a:pt x="3509" y="498"/>
                      <a:pt x="3529" y="488"/>
                      <a:pt x="3549" y="488"/>
                    </a:cubicBezTo>
                    <a:cubicBezTo>
                      <a:pt x="3549" y="508"/>
                      <a:pt x="3579" y="508"/>
                      <a:pt x="3599" y="508"/>
                    </a:cubicBezTo>
                    <a:cubicBezTo>
                      <a:pt x="3649" y="498"/>
                      <a:pt x="3659" y="469"/>
                      <a:pt x="3698" y="459"/>
                    </a:cubicBezTo>
                    <a:cubicBezTo>
                      <a:pt x="3778" y="449"/>
                      <a:pt x="3798" y="469"/>
                      <a:pt x="3858" y="459"/>
                    </a:cubicBezTo>
                    <a:lnTo>
                      <a:pt x="3858" y="498"/>
                    </a:lnTo>
                    <a:cubicBezTo>
                      <a:pt x="3808" y="518"/>
                      <a:pt x="3748" y="518"/>
                      <a:pt x="3728" y="518"/>
                    </a:cubicBezTo>
                    <a:cubicBezTo>
                      <a:pt x="3649" y="538"/>
                      <a:pt x="3509" y="648"/>
                      <a:pt x="3489" y="708"/>
                    </a:cubicBezTo>
                    <a:cubicBezTo>
                      <a:pt x="3529" y="688"/>
                      <a:pt x="3539" y="658"/>
                      <a:pt x="3579" y="648"/>
                    </a:cubicBezTo>
                    <a:cubicBezTo>
                      <a:pt x="3509" y="718"/>
                      <a:pt x="3449" y="897"/>
                      <a:pt x="3439" y="967"/>
                    </a:cubicBezTo>
                    <a:cubicBezTo>
                      <a:pt x="3439" y="1007"/>
                      <a:pt x="3459" y="1017"/>
                      <a:pt x="3499" y="1017"/>
                    </a:cubicBezTo>
                    <a:cubicBezTo>
                      <a:pt x="3549" y="1007"/>
                      <a:pt x="3579" y="907"/>
                      <a:pt x="3589" y="867"/>
                    </a:cubicBezTo>
                    <a:cubicBezTo>
                      <a:pt x="3589" y="837"/>
                      <a:pt x="3599" y="768"/>
                      <a:pt x="3599" y="768"/>
                    </a:cubicBezTo>
                    <a:cubicBezTo>
                      <a:pt x="3609" y="738"/>
                      <a:pt x="3639" y="638"/>
                      <a:pt x="3659" y="618"/>
                    </a:cubicBezTo>
                    <a:cubicBezTo>
                      <a:pt x="3788" y="598"/>
                      <a:pt x="3748" y="518"/>
                      <a:pt x="3798" y="518"/>
                    </a:cubicBezTo>
                    <a:cubicBezTo>
                      <a:pt x="3828" y="518"/>
                      <a:pt x="3928" y="548"/>
                      <a:pt x="3928" y="588"/>
                    </a:cubicBezTo>
                    <a:cubicBezTo>
                      <a:pt x="3908" y="618"/>
                      <a:pt x="3888" y="658"/>
                      <a:pt x="3858" y="708"/>
                    </a:cubicBezTo>
                    <a:cubicBezTo>
                      <a:pt x="3898" y="698"/>
                      <a:pt x="3898" y="698"/>
                      <a:pt x="3938" y="668"/>
                    </a:cubicBezTo>
                    <a:cubicBezTo>
                      <a:pt x="3938" y="718"/>
                      <a:pt x="3938" y="738"/>
                      <a:pt x="3958" y="758"/>
                    </a:cubicBezTo>
                    <a:cubicBezTo>
                      <a:pt x="3908" y="807"/>
                      <a:pt x="3888" y="837"/>
                      <a:pt x="3878" y="887"/>
                    </a:cubicBezTo>
                    <a:cubicBezTo>
                      <a:pt x="3878" y="907"/>
                      <a:pt x="3878" y="957"/>
                      <a:pt x="3898" y="947"/>
                    </a:cubicBezTo>
                    <a:cubicBezTo>
                      <a:pt x="3987" y="937"/>
                      <a:pt x="4147" y="817"/>
                      <a:pt x="4207" y="788"/>
                    </a:cubicBezTo>
                    <a:cubicBezTo>
                      <a:pt x="4207" y="758"/>
                      <a:pt x="4197" y="738"/>
                      <a:pt x="4197" y="718"/>
                    </a:cubicBezTo>
                    <a:cubicBezTo>
                      <a:pt x="4227" y="718"/>
                      <a:pt x="4227" y="708"/>
                      <a:pt x="4237" y="708"/>
                    </a:cubicBezTo>
                    <a:cubicBezTo>
                      <a:pt x="4336" y="698"/>
                      <a:pt x="4526" y="688"/>
                      <a:pt x="4546" y="558"/>
                    </a:cubicBezTo>
                    <a:cubicBezTo>
                      <a:pt x="4556" y="558"/>
                      <a:pt x="4685" y="419"/>
                      <a:pt x="4705" y="399"/>
                    </a:cubicBezTo>
                    <a:cubicBezTo>
                      <a:pt x="4735" y="389"/>
                      <a:pt x="4805" y="369"/>
                      <a:pt x="4885" y="359"/>
                    </a:cubicBezTo>
                    <a:cubicBezTo>
                      <a:pt x="4905" y="349"/>
                      <a:pt x="4934" y="349"/>
                      <a:pt x="4954" y="349"/>
                    </a:cubicBezTo>
                    <a:cubicBezTo>
                      <a:pt x="4994" y="339"/>
                      <a:pt x="5024" y="319"/>
                      <a:pt x="5034" y="319"/>
                    </a:cubicBezTo>
                    <a:cubicBezTo>
                      <a:pt x="5074" y="309"/>
                      <a:pt x="5054" y="299"/>
                      <a:pt x="5084" y="289"/>
                    </a:cubicBezTo>
                    <a:cubicBezTo>
                      <a:pt x="5144" y="219"/>
                      <a:pt x="5154" y="110"/>
                      <a:pt x="5243" y="40"/>
                    </a:cubicBezTo>
                    <a:cubicBezTo>
                      <a:pt x="5283" y="70"/>
                      <a:pt x="5343" y="0"/>
                      <a:pt x="5353" y="40"/>
                    </a:cubicBezTo>
                    <a:cubicBezTo>
                      <a:pt x="5393" y="110"/>
                      <a:pt x="5333" y="249"/>
                      <a:pt x="5383" y="309"/>
                    </a:cubicBezTo>
                    <a:cubicBezTo>
                      <a:pt x="5343" y="349"/>
                      <a:pt x="5323" y="369"/>
                      <a:pt x="5273" y="389"/>
                    </a:cubicBezTo>
                    <a:cubicBezTo>
                      <a:pt x="5233" y="399"/>
                      <a:pt x="5233" y="369"/>
                      <a:pt x="5194" y="399"/>
                    </a:cubicBezTo>
                    <a:cubicBezTo>
                      <a:pt x="5134" y="459"/>
                      <a:pt x="5024" y="508"/>
                      <a:pt x="4994" y="638"/>
                    </a:cubicBezTo>
                    <a:cubicBezTo>
                      <a:pt x="4994" y="648"/>
                      <a:pt x="4994" y="658"/>
                      <a:pt x="5004" y="658"/>
                    </a:cubicBezTo>
                    <a:cubicBezTo>
                      <a:pt x="5004" y="668"/>
                      <a:pt x="5024" y="708"/>
                      <a:pt x="5034" y="708"/>
                    </a:cubicBezTo>
                    <a:cubicBezTo>
                      <a:pt x="5044" y="708"/>
                      <a:pt x="5074" y="688"/>
                      <a:pt x="5074" y="688"/>
                    </a:cubicBezTo>
                    <a:lnTo>
                      <a:pt x="5074" y="708"/>
                    </a:lnTo>
                    <a:cubicBezTo>
                      <a:pt x="5034" y="718"/>
                      <a:pt x="4984" y="748"/>
                      <a:pt x="4974" y="738"/>
                    </a:cubicBezTo>
                    <a:cubicBezTo>
                      <a:pt x="4895" y="797"/>
                      <a:pt x="4795" y="797"/>
                      <a:pt x="4725" y="847"/>
                    </a:cubicBezTo>
                    <a:cubicBezTo>
                      <a:pt x="4735" y="847"/>
                      <a:pt x="4735" y="847"/>
                      <a:pt x="4755" y="837"/>
                    </a:cubicBezTo>
                    <a:cubicBezTo>
                      <a:pt x="4785" y="817"/>
                      <a:pt x="4825" y="807"/>
                      <a:pt x="4835" y="817"/>
                    </a:cubicBezTo>
                    <a:cubicBezTo>
                      <a:pt x="4785" y="847"/>
                      <a:pt x="4755" y="847"/>
                      <a:pt x="4705" y="857"/>
                    </a:cubicBezTo>
                    <a:lnTo>
                      <a:pt x="4685" y="857"/>
                    </a:lnTo>
                    <a:cubicBezTo>
                      <a:pt x="4675" y="857"/>
                      <a:pt x="4675" y="867"/>
                      <a:pt x="4655" y="887"/>
                    </a:cubicBezTo>
                    <a:cubicBezTo>
                      <a:pt x="4655" y="897"/>
                      <a:pt x="4685" y="917"/>
                      <a:pt x="4685" y="917"/>
                    </a:cubicBezTo>
                    <a:cubicBezTo>
                      <a:pt x="4675" y="947"/>
                      <a:pt x="4596" y="1067"/>
                      <a:pt x="4576" y="1067"/>
                    </a:cubicBezTo>
                    <a:cubicBezTo>
                      <a:pt x="4556" y="1067"/>
                      <a:pt x="4556" y="1057"/>
                      <a:pt x="4546" y="1047"/>
                    </a:cubicBezTo>
                    <a:cubicBezTo>
                      <a:pt x="4546" y="1057"/>
                      <a:pt x="4536" y="1057"/>
                      <a:pt x="4536" y="1057"/>
                    </a:cubicBezTo>
                    <a:cubicBezTo>
                      <a:pt x="4536" y="1087"/>
                      <a:pt x="4556" y="1087"/>
                      <a:pt x="4546" y="1106"/>
                    </a:cubicBezTo>
                    <a:cubicBezTo>
                      <a:pt x="4546" y="1116"/>
                      <a:pt x="4456" y="1246"/>
                      <a:pt x="4456" y="1246"/>
                    </a:cubicBezTo>
                    <a:cubicBezTo>
                      <a:pt x="4446" y="1246"/>
                      <a:pt x="4446" y="1236"/>
                      <a:pt x="4446" y="1236"/>
                    </a:cubicBezTo>
                    <a:lnTo>
                      <a:pt x="4446" y="1196"/>
                    </a:lnTo>
                    <a:cubicBezTo>
                      <a:pt x="4446" y="1166"/>
                      <a:pt x="4436" y="1136"/>
                      <a:pt x="4436" y="1097"/>
                    </a:cubicBezTo>
                    <a:cubicBezTo>
                      <a:pt x="4426" y="1106"/>
                      <a:pt x="4426" y="1136"/>
                      <a:pt x="4426" y="1136"/>
                    </a:cubicBezTo>
                    <a:lnTo>
                      <a:pt x="4426" y="1246"/>
                    </a:lnTo>
                    <a:cubicBezTo>
                      <a:pt x="4426" y="1266"/>
                      <a:pt x="4396" y="1266"/>
                      <a:pt x="4406" y="1296"/>
                    </a:cubicBezTo>
                    <a:lnTo>
                      <a:pt x="4436" y="1296"/>
                    </a:lnTo>
                    <a:cubicBezTo>
                      <a:pt x="4436" y="1306"/>
                      <a:pt x="4436" y="1316"/>
                      <a:pt x="4426" y="1316"/>
                    </a:cubicBezTo>
                    <a:cubicBezTo>
                      <a:pt x="4426" y="1346"/>
                      <a:pt x="4386" y="1366"/>
                      <a:pt x="4376" y="1366"/>
                    </a:cubicBezTo>
                    <a:cubicBezTo>
                      <a:pt x="4386" y="1396"/>
                      <a:pt x="4396" y="1396"/>
                      <a:pt x="4426" y="1396"/>
                    </a:cubicBezTo>
                    <a:cubicBezTo>
                      <a:pt x="4406" y="1435"/>
                      <a:pt x="4396" y="1435"/>
                      <a:pt x="4356" y="1435"/>
                    </a:cubicBezTo>
                    <a:cubicBezTo>
                      <a:pt x="4356" y="1445"/>
                      <a:pt x="4346" y="1445"/>
                      <a:pt x="4346" y="1455"/>
                    </a:cubicBezTo>
                    <a:cubicBezTo>
                      <a:pt x="4356" y="1455"/>
                      <a:pt x="4376" y="1465"/>
                      <a:pt x="4386" y="1465"/>
                    </a:cubicBezTo>
                    <a:cubicBezTo>
                      <a:pt x="4376" y="1485"/>
                      <a:pt x="4356" y="1505"/>
                      <a:pt x="4336" y="1505"/>
                    </a:cubicBezTo>
                    <a:cubicBezTo>
                      <a:pt x="4296" y="1515"/>
                      <a:pt x="4286" y="1545"/>
                      <a:pt x="4257" y="1555"/>
                    </a:cubicBezTo>
                    <a:cubicBezTo>
                      <a:pt x="4187" y="1635"/>
                      <a:pt x="4187" y="1645"/>
                      <a:pt x="4177" y="16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2" name="Google Shape;3112;p38"/>
              <p:cNvSpPr/>
              <p:nvPr/>
            </p:nvSpPr>
            <p:spPr>
              <a:xfrm>
                <a:off x="3460370" y="2403220"/>
                <a:ext cx="676251" cy="339186"/>
              </a:xfrm>
              <a:custGeom>
                <a:avLst/>
                <a:gdLst/>
                <a:ahLst/>
                <a:cxnLst/>
                <a:rect l="l" t="t" r="r" b="b"/>
                <a:pathLst>
                  <a:path w="7337" h="3680" extrusionOk="0">
                    <a:moveTo>
                      <a:pt x="6220" y="3071"/>
                    </a:moveTo>
                    <a:cubicBezTo>
                      <a:pt x="6220" y="3071"/>
                      <a:pt x="6230" y="3071"/>
                      <a:pt x="6220" y="3071"/>
                    </a:cubicBezTo>
                    <a:cubicBezTo>
                      <a:pt x="6230" y="3061"/>
                      <a:pt x="6240" y="3061"/>
                      <a:pt x="6260" y="3061"/>
                    </a:cubicBezTo>
                    <a:cubicBezTo>
                      <a:pt x="6270" y="3061"/>
                      <a:pt x="6340" y="3051"/>
                      <a:pt x="6380" y="3031"/>
                    </a:cubicBezTo>
                    <a:cubicBezTo>
                      <a:pt x="6420" y="3011"/>
                      <a:pt x="6429" y="2971"/>
                      <a:pt x="6469" y="2961"/>
                    </a:cubicBezTo>
                    <a:cubicBezTo>
                      <a:pt x="6459" y="3011"/>
                      <a:pt x="6459" y="3011"/>
                      <a:pt x="6519" y="3001"/>
                    </a:cubicBezTo>
                    <a:cubicBezTo>
                      <a:pt x="6439" y="3021"/>
                      <a:pt x="6320" y="3081"/>
                      <a:pt x="6310" y="3161"/>
                    </a:cubicBezTo>
                    <a:cubicBezTo>
                      <a:pt x="6310" y="3181"/>
                      <a:pt x="6340" y="3221"/>
                      <a:pt x="6360" y="3221"/>
                    </a:cubicBezTo>
                    <a:cubicBezTo>
                      <a:pt x="6380" y="3211"/>
                      <a:pt x="6459" y="3121"/>
                      <a:pt x="6519" y="3081"/>
                    </a:cubicBezTo>
                    <a:cubicBezTo>
                      <a:pt x="6529" y="3071"/>
                      <a:pt x="6758" y="2961"/>
                      <a:pt x="6768" y="2931"/>
                    </a:cubicBezTo>
                    <a:cubicBezTo>
                      <a:pt x="6768" y="2902"/>
                      <a:pt x="6689" y="2912"/>
                      <a:pt x="6669" y="2922"/>
                    </a:cubicBezTo>
                    <a:cubicBezTo>
                      <a:pt x="6579" y="2931"/>
                      <a:pt x="6439" y="2882"/>
                      <a:pt x="6459" y="2802"/>
                    </a:cubicBezTo>
                    <a:cubicBezTo>
                      <a:pt x="6459" y="2782"/>
                      <a:pt x="6489" y="2752"/>
                      <a:pt x="6489" y="2722"/>
                    </a:cubicBezTo>
                    <a:lnTo>
                      <a:pt x="6420" y="2722"/>
                    </a:lnTo>
                    <a:cubicBezTo>
                      <a:pt x="6439" y="2702"/>
                      <a:pt x="6559" y="2662"/>
                      <a:pt x="6569" y="2603"/>
                    </a:cubicBezTo>
                    <a:cubicBezTo>
                      <a:pt x="6579" y="2533"/>
                      <a:pt x="6479" y="2573"/>
                      <a:pt x="6410" y="2583"/>
                    </a:cubicBezTo>
                    <a:cubicBezTo>
                      <a:pt x="6270" y="2613"/>
                      <a:pt x="6190" y="2722"/>
                      <a:pt x="6110" y="2752"/>
                    </a:cubicBezTo>
                    <a:cubicBezTo>
                      <a:pt x="6160" y="2662"/>
                      <a:pt x="6220" y="2672"/>
                      <a:pt x="6290" y="2583"/>
                    </a:cubicBezTo>
                    <a:cubicBezTo>
                      <a:pt x="6340" y="2533"/>
                      <a:pt x="6320" y="2513"/>
                      <a:pt x="6380" y="2473"/>
                    </a:cubicBezTo>
                    <a:cubicBezTo>
                      <a:pt x="6509" y="2413"/>
                      <a:pt x="6569" y="2423"/>
                      <a:pt x="6679" y="2403"/>
                    </a:cubicBezTo>
                    <a:cubicBezTo>
                      <a:pt x="6838" y="2373"/>
                      <a:pt x="6918" y="2403"/>
                      <a:pt x="7018" y="2264"/>
                    </a:cubicBezTo>
                    <a:cubicBezTo>
                      <a:pt x="7077" y="2204"/>
                      <a:pt x="7317" y="2134"/>
                      <a:pt x="7327" y="2034"/>
                    </a:cubicBezTo>
                    <a:cubicBezTo>
                      <a:pt x="7337" y="1965"/>
                      <a:pt x="7317" y="1935"/>
                      <a:pt x="7287" y="1905"/>
                    </a:cubicBezTo>
                    <a:cubicBezTo>
                      <a:pt x="7267" y="1915"/>
                      <a:pt x="7307" y="1865"/>
                      <a:pt x="7277" y="1865"/>
                    </a:cubicBezTo>
                    <a:lnTo>
                      <a:pt x="7277" y="1825"/>
                    </a:lnTo>
                    <a:cubicBezTo>
                      <a:pt x="7207" y="1875"/>
                      <a:pt x="7057" y="1965"/>
                      <a:pt x="6978" y="1975"/>
                    </a:cubicBezTo>
                    <a:cubicBezTo>
                      <a:pt x="6968" y="1975"/>
                      <a:pt x="6958" y="1975"/>
                      <a:pt x="6938" y="1965"/>
                    </a:cubicBezTo>
                    <a:cubicBezTo>
                      <a:pt x="7008" y="1915"/>
                      <a:pt x="7177" y="1865"/>
                      <a:pt x="7207" y="1805"/>
                    </a:cubicBezTo>
                    <a:cubicBezTo>
                      <a:pt x="7217" y="1785"/>
                      <a:pt x="7187" y="1785"/>
                      <a:pt x="7187" y="1775"/>
                    </a:cubicBezTo>
                    <a:cubicBezTo>
                      <a:pt x="7117" y="1805"/>
                      <a:pt x="6968" y="1805"/>
                      <a:pt x="6978" y="1685"/>
                    </a:cubicBezTo>
                    <a:lnTo>
                      <a:pt x="6978" y="1676"/>
                    </a:lnTo>
                    <a:cubicBezTo>
                      <a:pt x="6918" y="1685"/>
                      <a:pt x="6878" y="1656"/>
                      <a:pt x="6858" y="1626"/>
                    </a:cubicBezTo>
                    <a:cubicBezTo>
                      <a:pt x="6868" y="1616"/>
                      <a:pt x="6908" y="1606"/>
                      <a:pt x="6908" y="1566"/>
                    </a:cubicBezTo>
                    <a:cubicBezTo>
                      <a:pt x="6918" y="1536"/>
                      <a:pt x="6888" y="1516"/>
                      <a:pt x="6908" y="1476"/>
                    </a:cubicBezTo>
                    <a:cubicBezTo>
                      <a:pt x="6878" y="1476"/>
                      <a:pt x="6788" y="1426"/>
                      <a:pt x="6828" y="1366"/>
                    </a:cubicBezTo>
                    <a:cubicBezTo>
                      <a:pt x="6868" y="1287"/>
                      <a:pt x="6758" y="1307"/>
                      <a:pt x="6758" y="1217"/>
                    </a:cubicBezTo>
                    <a:cubicBezTo>
                      <a:pt x="6738" y="1217"/>
                      <a:pt x="6719" y="1187"/>
                      <a:pt x="6709" y="1187"/>
                    </a:cubicBezTo>
                    <a:cubicBezTo>
                      <a:pt x="6679" y="1217"/>
                      <a:pt x="6629" y="1257"/>
                      <a:pt x="6619" y="1287"/>
                    </a:cubicBezTo>
                    <a:cubicBezTo>
                      <a:pt x="6619" y="1337"/>
                      <a:pt x="6489" y="1476"/>
                      <a:pt x="6420" y="1486"/>
                    </a:cubicBezTo>
                    <a:cubicBezTo>
                      <a:pt x="6370" y="1506"/>
                      <a:pt x="6370" y="1436"/>
                      <a:pt x="6330" y="1436"/>
                    </a:cubicBezTo>
                    <a:cubicBezTo>
                      <a:pt x="6280" y="1456"/>
                      <a:pt x="6280" y="1307"/>
                      <a:pt x="6280" y="1237"/>
                    </a:cubicBezTo>
                    <a:cubicBezTo>
                      <a:pt x="6280" y="1157"/>
                      <a:pt x="6110" y="1257"/>
                      <a:pt x="6130" y="1137"/>
                    </a:cubicBezTo>
                    <a:cubicBezTo>
                      <a:pt x="6061" y="1137"/>
                      <a:pt x="6041" y="1038"/>
                      <a:pt x="5971" y="1057"/>
                    </a:cubicBezTo>
                    <a:cubicBezTo>
                      <a:pt x="5931" y="1067"/>
                      <a:pt x="5921" y="1087"/>
                      <a:pt x="5881" y="1107"/>
                    </a:cubicBezTo>
                    <a:cubicBezTo>
                      <a:pt x="5811" y="1117"/>
                      <a:pt x="5762" y="1077"/>
                      <a:pt x="5672" y="1087"/>
                    </a:cubicBezTo>
                    <a:cubicBezTo>
                      <a:pt x="5622" y="1107"/>
                      <a:pt x="5572" y="1127"/>
                      <a:pt x="5562" y="1187"/>
                    </a:cubicBezTo>
                    <a:cubicBezTo>
                      <a:pt x="5562" y="1227"/>
                      <a:pt x="5642" y="1237"/>
                      <a:pt x="5542" y="1327"/>
                    </a:cubicBezTo>
                    <a:cubicBezTo>
                      <a:pt x="5492" y="1366"/>
                      <a:pt x="5582" y="1416"/>
                      <a:pt x="5582" y="1456"/>
                    </a:cubicBezTo>
                    <a:cubicBezTo>
                      <a:pt x="5572" y="1536"/>
                      <a:pt x="5483" y="1576"/>
                      <a:pt x="5443" y="1606"/>
                    </a:cubicBezTo>
                    <a:cubicBezTo>
                      <a:pt x="5492" y="1715"/>
                      <a:pt x="5582" y="1725"/>
                      <a:pt x="5562" y="1935"/>
                    </a:cubicBezTo>
                    <a:cubicBezTo>
                      <a:pt x="5542" y="2004"/>
                      <a:pt x="5343" y="2174"/>
                      <a:pt x="5273" y="2204"/>
                    </a:cubicBezTo>
                    <a:cubicBezTo>
                      <a:pt x="5373" y="2234"/>
                      <a:pt x="5293" y="2413"/>
                      <a:pt x="5333" y="2463"/>
                    </a:cubicBezTo>
                    <a:cubicBezTo>
                      <a:pt x="5323" y="2483"/>
                      <a:pt x="5273" y="2513"/>
                      <a:pt x="5263" y="2553"/>
                    </a:cubicBezTo>
                    <a:cubicBezTo>
                      <a:pt x="5223" y="2563"/>
                      <a:pt x="5183" y="2622"/>
                      <a:pt x="5164" y="2603"/>
                    </a:cubicBezTo>
                    <a:cubicBezTo>
                      <a:pt x="5094" y="2553"/>
                      <a:pt x="4994" y="2473"/>
                      <a:pt x="5024" y="2383"/>
                    </a:cubicBezTo>
                    <a:cubicBezTo>
                      <a:pt x="5044" y="2284"/>
                      <a:pt x="5084" y="2204"/>
                      <a:pt x="4994" y="2164"/>
                    </a:cubicBezTo>
                    <a:cubicBezTo>
                      <a:pt x="4934" y="2174"/>
                      <a:pt x="4864" y="2184"/>
                      <a:pt x="4795" y="2204"/>
                    </a:cubicBezTo>
                    <a:cubicBezTo>
                      <a:pt x="4695" y="2134"/>
                      <a:pt x="4585" y="2114"/>
                      <a:pt x="4466" y="2084"/>
                    </a:cubicBezTo>
                    <a:cubicBezTo>
                      <a:pt x="4436" y="2084"/>
                      <a:pt x="4386" y="2034"/>
                      <a:pt x="4336" y="2054"/>
                    </a:cubicBezTo>
                    <a:cubicBezTo>
                      <a:pt x="4286" y="2064"/>
                      <a:pt x="4266" y="2114"/>
                      <a:pt x="4217" y="2124"/>
                    </a:cubicBezTo>
                    <a:cubicBezTo>
                      <a:pt x="4227" y="2054"/>
                      <a:pt x="4217" y="1885"/>
                      <a:pt x="4147" y="1905"/>
                    </a:cubicBezTo>
                    <a:cubicBezTo>
                      <a:pt x="4127" y="1915"/>
                      <a:pt x="4097" y="1935"/>
                      <a:pt x="4077" y="1955"/>
                    </a:cubicBezTo>
                    <a:cubicBezTo>
                      <a:pt x="4087" y="1915"/>
                      <a:pt x="4077" y="1905"/>
                      <a:pt x="4097" y="1815"/>
                    </a:cubicBezTo>
                    <a:cubicBezTo>
                      <a:pt x="4127" y="1685"/>
                      <a:pt x="4177" y="1606"/>
                      <a:pt x="4266" y="1516"/>
                    </a:cubicBezTo>
                    <a:cubicBezTo>
                      <a:pt x="4286" y="1486"/>
                      <a:pt x="4376" y="1357"/>
                      <a:pt x="4396" y="1337"/>
                    </a:cubicBezTo>
                    <a:cubicBezTo>
                      <a:pt x="4446" y="1317"/>
                      <a:pt x="4536" y="1327"/>
                      <a:pt x="4546" y="1257"/>
                    </a:cubicBezTo>
                    <a:cubicBezTo>
                      <a:pt x="4546" y="1207"/>
                      <a:pt x="4446" y="1227"/>
                      <a:pt x="4416" y="1217"/>
                    </a:cubicBezTo>
                    <a:cubicBezTo>
                      <a:pt x="4436" y="1217"/>
                      <a:pt x="4366" y="1177"/>
                      <a:pt x="4585" y="1207"/>
                    </a:cubicBezTo>
                    <a:cubicBezTo>
                      <a:pt x="4635" y="1217"/>
                      <a:pt x="4625" y="1127"/>
                      <a:pt x="4665" y="1127"/>
                    </a:cubicBezTo>
                    <a:cubicBezTo>
                      <a:pt x="4665" y="1127"/>
                      <a:pt x="4685" y="1117"/>
                      <a:pt x="4725" y="1117"/>
                    </a:cubicBezTo>
                    <a:cubicBezTo>
                      <a:pt x="4795" y="1107"/>
                      <a:pt x="4845" y="1018"/>
                      <a:pt x="4914" y="968"/>
                    </a:cubicBezTo>
                    <a:cubicBezTo>
                      <a:pt x="4914" y="958"/>
                      <a:pt x="4914" y="938"/>
                      <a:pt x="4924" y="918"/>
                    </a:cubicBezTo>
                    <a:cubicBezTo>
                      <a:pt x="4825" y="918"/>
                      <a:pt x="4725" y="938"/>
                      <a:pt x="4695" y="868"/>
                    </a:cubicBezTo>
                    <a:cubicBezTo>
                      <a:pt x="4695" y="868"/>
                      <a:pt x="4735" y="858"/>
                      <a:pt x="4745" y="858"/>
                    </a:cubicBezTo>
                    <a:cubicBezTo>
                      <a:pt x="4785" y="868"/>
                      <a:pt x="4815" y="908"/>
                      <a:pt x="4874" y="908"/>
                    </a:cubicBezTo>
                    <a:cubicBezTo>
                      <a:pt x="4924" y="888"/>
                      <a:pt x="5024" y="818"/>
                      <a:pt x="5034" y="778"/>
                    </a:cubicBezTo>
                    <a:cubicBezTo>
                      <a:pt x="5034" y="768"/>
                      <a:pt x="4994" y="719"/>
                      <a:pt x="5024" y="719"/>
                    </a:cubicBezTo>
                    <a:cubicBezTo>
                      <a:pt x="5094" y="709"/>
                      <a:pt x="5094" y="768"/>
                      <a:pt x="5144" y="758"/>
                    </a:cubicBezTo>
                    <a:cubicBezTo>
                      <a:pt x="5173" y="739"/>
                      <a:pt x="5193" y="719"/>
                      <a:pt x="5243" y="709"/>
                    </a:cubicBezTo>
                    <a:cubicBezTo>
                      <a:pt x="5233" y="689"/>
                      <a:pt x="5263" y="629"/>
                      <a:pt x="5283" y="679"/>
                    </a:cubicBezTo>
                    <a:cubicBezTo>
                      <a:pt x="5293" y="709"/>
                      <a:pt x="5473" y="539"/>
                      <a:pt x="5483" y="489"/>
                    </a:cubicBezTo>
                    <a:cubicBezTo>
                      <a:pt x="5483" y="469"/>
                      <a:pt x="5423" y="439"/>
                      <a:pt x="5423" y="429"/>
                    </a:cubicBezTo>
                    <a:cubicBezTo>
                      <a:pt x="5423" y="410"/>
                      <a:pt x="5393" y="370"/>
                      <a:pt x="5492" y="310"/>
                    </a:cubicBezTo>
                    <a:cubicBezTo>
                      <a:pt x="5522" y="280"/>
                      <a:pt x="5492" y="280"/>
                      <a:pt x="5512" y="230"/>
                    </a:cubicBezTo>
                    <a:cubicBezTo>
                      <a:pt x="5423" y="260"/>
                      <a:pt x="5443" y="170"/>
                      <a:pt x="5333" y="190"/>
                    </a:cubicBezTo>
                    <a:cubicBezTo>
                      <a:pt x="5313" y="190"/>
                      <a:pt x="5293" y="180"/>
                      <a:pt x="5273" y="190"/>
                    </a:cubicBezTo>
                    <a:cubicBezTo>
                      <a:pt x="5233" y="210"/>
                      <a:pt x="5193" y="230"/>
                      <a:pt x="5183" y="270"/>
                    </a:cubicBezTo>
                    <a:cubicBezTo>
                      <a:pt x="5173" y="310"/>
                      <a:pt x="5223" y="320"/>
                      <a:pt x="5213" y="340"/>
                    </a:cubicBezTo>
                    <a:cubicBezTo>
                      <a:pt x="5193" y="370"/>
                      <a:pt x="5134" y="390"/>
                      <a:pt x="5114" y="420"/>
                    </a:cubicBezTo>
                    <a:cubicBezTo>
                      <a:pt x="5074" y="479"/>
                      <a:pt x="5074" y="519"/>
                      <a:pt x="5024" y="579"/>
                    </a:cubicBezTo>
                    <a:cubicBezTo>
                      <a:pt x="4934" y="679"/>
                      <a:pt x="4884" y="559"/>
                      <a:pt x="4884" y="519"/>
                    </a:cubicBezTo>
                    <a:cubicBezTo>
                      <a:pt x="4894" y="479"/>
                      <a:pt x="4934" y="479"/>
                      <a:pt x="4944" y="429"/>
                    </a:cubicBezTo>
                    <a:cubicBezTo>
                      <a:pt x="4944" y="410"/>
                      <a:pt x="4884" y="340"/>
                      <a:pt x="4864" y="340"/>
                    </a:cubicBezTo>
                    <a:cubicBezTo>
                      <a:pt x="4775" y="360"/>
                      <a:pt x="4815" y="479"/>
                      <a:pt x="4715" y="509"/>
                    </a:cubicBezTo>
                    <a:cubicBezTo>
                      <a:pt x="4725" y="459"/>
                      <a:pt x="4725" y="420"/>
                      <a:pt x="4675" y="390"/>
                    </a:cubicBezTo>
                    <a:cubicBezTo>
                      <a:pt x="4685" y="380"/>
                      <a:pt x="4685" y="370"/>
                      <a:pt x="4715" y="340"/>
                    </a:cubicBezTo>
                    <a:cubicBezTo>
                      <a:pt x="4675" y="320"/>
                      <a:pt x="4595" y="370"/>
                      <a:pt x="4585" y="330"/>
                    </a:cubicBezTo>
                    <a:cubicBezTo>
                      <a:pt x="4595" y="320"/>
                      <a:pt x="4665" y="280"/>
                      <a:pt x="4675" y="240"/>
                    </a:cubicBezTo>
                    <a:cubicBezTo>
                      <a:pt x="4685" y="180"/>
                      <a:pt x="4595" y="210"/>
                      <a:pt x="4595" y="150"/>
                    </a:cubicBezTo>
                    <a:cubicBezTo>
                      <a:pt x="4625" y="61"/>
                      <a:pt x="4565" y="1"/>
                      <a:pt x="4446" y="31"/>
                    </a:cubicBezTo>
                    <a:cubicBezTo>
                      <a:pt x="4396" y="41"/>
                      <a:pt x="4416" y="81"/>
                      <a:pt x="4416" y="101"/>
                    </a:cubicBezTo>
                    <a:cubicBezTo>
                      <a:pt x="4376" y="120"/>
                      <a:pt x="4326" y="120"/>
                      <a:pt x="4316" y="170"/>
                    </a:cubicBezTo>
                    <a:cubicBezTo>
                      <a:pt x="4316" y="190"/>
                      <a:pt x="4326" y="200"/>
                      <a:pt x="4326" y="240"/>
                    </a:cubicBezTo>
                    <a:cubicBezTo>
                      <a:pt x="4316" y="270"/>
                      <a:pt x="4276" y="280"/>
                      <a:pt x="4266" y="320"/>
                    </a:cubicBezTo>
                    <a:cubicBezTo>
                      <a:pt x="4236" y="420"/>
                      <a:pt x="4466" y="320"/>
                      <a:pt x="4436" y="420"/>
                    </a:cubicBezTo>
                    <a:cubicBezTo>
                      <a:pt x="4436" y="439"/>
                      <a:pt x="4386" y="519"/>
                      <a:pt x="4386" y="519"/>
                    </a:cubicBezTo>
                    <a:cubicBezTo>
                      <a:pt x="4416" y="499"/>
                      <a:pt x="4426" y="489"/>
                      <a:pt x="4466" y="469"/>
                    </a:cubicBezTo>
                    <a:cubicBezTo>
                      <a:pt x="4476" y="589"/>
                      <a:pt x="4286" y="569"/>
                      <a:pt x="4266" y="719"/>
                    </a:cubicBezTo>
                    <a:cubicBezTo>
                      <a:pt x="4147" y="768"/>
                      <a:pt x="4246" y="639"/>
                      <a:pt x="4236" y="619"/>
                    </a:cubicBezTo>
                    <a:cubicBezTo>
                      <a:pt x="4227" y="599"/>
                      <a:pt x="4167" y="589"/>
                      <a:pt x="4117" y="599"/>
                    </a:cubicBezTo>
                    <a:cubicBezTo>
                      <a:pt x="4067" y="619"/>
                      <a:pt x="4027" y="649"/>
                      <a:pt x="4017" y="719"/>
                    </a:cubicBezTo>
                    <a:cubicBezTo>
                      <a:pt x="3967" y="719"/>
                      <a:pt x="3927" y="729"/>
                      <a:pt x="3768" y="768"/>
                    </a:cubicBezTo>
                    <a:cubicBezTo>
                      <a:pt x="3599" y="798"/>
                      <a:pt x="3429" y="778"/>
                      <a:pt x="3419" y="649"/>
                    </a:cubicBezTo>
                    <a:cubicBezTo>
                      <a:pt x="3369" y="679"/>
                      <a:pt x="3190" y="719"/>
                      <a:pt x="3170" y="788"/>
                    </a:cubicBezTo>
                    <a:cubicBezTo>
                      <a:pt x="3170" y="818"/>
                      <a:pt x="3180" y="818"/>
                      <a:pt x="3190" y="818"/>
                    </a:cubicBezTo>
                    <a:cubicBezTo>
                      <a:pt x="3240" y="798"/>
                      <a:pt x="3329" y="768"/>
                      <a:pt x="3369" y="729"/>
                    </a:cubicBezTo>
                    <a:cubicBezTo>
                      <a:pt x="3349" y="828"/>
                      <a:pt x="3220" y="778"/>
                      <a:pt x="3190" y="878"/>
                    </a:cubicBezTo>
                    <a:cubicBezTo>
                      <a:pt x="3190" y="898"/>
                      <a:pt x="3200" y="968"/>
                      <a:pt x="3180" y="968"/>
                    </a:cubicBezTo>
                    <a:cubicBezTo>
                      <a:pt x="3120" y="978"/>
                      <a:pt x="3130" y="898"/>
                      <a:pt x="3080" y="888"/>
                    </a:cubicBezTo>
                    <a:cubicBezTo>
                      <a:pt x="3070" y="888"/>
                      <a:pt x="3040" y="878"/>
                      <a:pt x="3030" y="878"/>
                    </a:cubicBezTo>
                    <a:cubicBezTo>
                      <a:pt x="2971" y="888"/>
                      <a:pt x="2921" y="898"/>
                      <a:pt x="2841" y="918"/>
                    </a:cubicBezTo>
                    <a:cubicBezTo>
                      <a:pt x="2781" y="928"/>
                      <a:pt x="2731" y="968"/>
                      <a:pt x="2671" y="978"/>
                    </a:cubicBezTo>
                    <a:cubicBezTo>
                      <a:pt x="2542" y="998"/>
                      <a:pt x="2552" y="968"/>
                      <a:pt x="2552" y="948"/>
                    </a:cubicBezTo>
                    <a:cubicBezTo>
                      <a:pt x="2572" y="928"/>
                      <a:pt x="2652" y="918"/>
                      <a:pt x="2681" y="888"/>
                    </a:cubicBezTo>
                    <a:cubicBezTo>
                      <a:pt x="2622" y="788"/>
                      <a:pt x="2632" y="798"/>
                      <a:pt x="2452" y="848"/>
                    </a:cubicBezTo>
                    <a:cubicBezTo>
                      <a:pt x="2273" y="898"/>
                      <a:pt x="2223" y="768"/>
                      <a:pt x="2034" y="798"/>
                    </a:cubicBezTo>
                    <a:cubicBezTo>
                      <a:pt x="1984" y="818"/>
                      <a:pt x="1944" y="848"/>
                      <a:pt x="1894" y="868"/>
                    </a:cubicBezTo>
                    <a:cubicBezTo>
                      <a:pt x="1854" y="878"/>
                      <a:pt x="1844" y="818"/>
                      <a:pt x="1834" y="788"/>
                    </a:cubicBezTo>
                    <a:cubicBezTo>
                      <a:pt x="1784" y="818"/>
                      <a:pt x="1754" y="878"/>
                      <a:pt x="1695" y="898"/>
                    </a:cubicBezTo>
                    <a:cubicBezTo>
                      <a:pt x="1635" y="918"/>
                      <a:pt x="1595" y="788"/>
                      <a:pt x="1575" y="788"/>
                    </a:cubicBezTo>
                    <a:cubicBezTo>
                      <a:pt x="1505" y="798"/>
                      <a:pt x="1505" y="888"/>
                      <a:pt x="1445" y="898"/>
                    </a:cubicBezTo>
                    <a:cubicBezTo>
                      <a:pt x="1425" y="898"/>
                      <a:pt x="1396" y="888"/>
                      <a:pt x="1396" y="878"/>
                    </a:cubicBezTo>
                    <a:cubicBezTo>
                      <a:pt x="1296" y="918"/>
                      <a:pt x="1256" y="928"/>
                      <a:pt x="1176" y="978"/>
                    </a:cubicBezTo>
                    <a:cubicBezTo>
                      <a:pt x="1136" y="988"/>
                      <a:pt x="1037" y="1067"/>
                      <a:pt x="1027" y="1038"/>
                    </a:cubicBezTo>
                    <a:cubicBezTo>
                      <a:pt x="957" y="978"/>
                      <a:pt x="947" y="1077"/>
                      <a:pt x="927" y="1077"/>
                    </a:cubicBezTo>
                    <a:cubicBezTo>
                      <a:pt x="728" y="1127"/>
                      <a:pt x="837" y="1167"/>
                      <a:pt x="807" y="1177"/>
                    </a:cubicBezTo>
                    <a:cubicBezTo>
                      <a:pt x="738" y="1187"/>
                      <a:pt x="598" y="1197"/>
                      <a:pt x="498" y="1147"/>
                    </a:cubicBezTo>
                    <a:lnTo>
                      <a:pt x="459" y="1127"/>
                    </a:lnTo>
                    <a:cubicBezTo>
                      <a:pt x="439" y="1137"/>
                      <a:pt x="459" y="1137"/>
                      <a:pt x="429" y="1137"/>
                    </a:cubicBezTo>
                    <a:cubicBezTo>
                      <a:pt x="289" y="1586"/>
                      <a:pt x="140" y="2034"/>
                      <a:pt x="0" y="2483"/>
                    </a:cubicBezTo>
                    <a:cubicBezTo>
                      <a:pt x="30" y="2523"/>
                      <a:pt x="140" y="2443"/>
                      <a:pt x="160" y="2493"/>
                    </a:cubicBezTo>
                    <a:cubicBezTo>
                      <a:pt x="179" y="2533"/>
                      <a:pt x="209" y="2613"/>
                      <a:pt x="289" y="2593"/>
                    </a:cubicBezTo>
                    <a:cubicBezTo>
                      <a:pt x="329" y="2583"/>
                      <a:pt x="349" y="2523"/>
                      <a:pt x="399" y="2493"/>
                    </a:cubicBezTo>
                    <a:cubicBezTo>
                      <a:pt x="429" y="2483"/>
                      <a:pt x="439" y="2483"/>
                      <a:pt x="459" y="2473"/>
                    </a:cubicBezTo>
                    <a:cubicBezTo>
                      <a:pt x="538" y="2543"/>
                      <a:pt x="558" y="2573"/>
                      <a:pt x="608" y="2672"/>
                    </a:cubicBezTo>
                    <a:cubicBezTo>
                      <a:pt x="628" y="2682"/>
                      <a:pt x="648" y="2682"/>
                      <a:pt x="648" y="2712"/>
                    </a:cubicBezTo>
                    <a:cubicBezTo>
                      <a:pt x="648" y="2742"/>
                      <a:pt x="648" y="2782"/>
                      <a:pt x="688" y="2822"/>
                    </a:cubicBezTo>
                    <a:cubicBezTo>
                      <a:pt x="698" y="2832"/>
                      <a:pt x="738" y="2822"/>
                      <a:pt x="748" y="2842"/>
                    </a:cubicBezTo>
                    <a:cubicBezTo>
                      <a:pt x="758" y="2872"/>
                      <a:pt x="807" y="2872"/>
                      <a:pt x="797" y="2931"/>
                    </a:cubicBezTo>
                    <a:cubicBezTo>
                      <a:pt x="788" y="2971"/>
                      <a:pt x="738" y="2981"/>
                      <a:pt x="738" y="3011"/>
                    </a:cubicBezTo>
                    <a:cubicBezTo>
                      <a:pt x="728" y="3021"/>
                      <a:pt x="748" y="3031"/>
                      <a:pt x="738" y="3041"/>
                    </a:cubicBezTo>
                    <a:cubicBezTo>
                      <a:pt x="728" y="3081"/>
                      <a:pt x="688" y="3171"/>
                      <a:pt x="728" y="3181"/>
                    </a:cubicBezTo>
                    <a:cubicBezTo>
                      <a:pt x="748" y="3181"/>
                      <a:pt x="778" y="3181"/>
                      <a:pt x="788" y="3191"/>
                    </a:cubicBezTo>
                    <a:cubicBezTo>
                      <a:pt x="807" y="3221"/>
                      <a:pt x="758" y="3260"/>
                      <a:pt x="797" y="3280"/>
                    </a:cubicBezTo>
                    <a:cubicBezTo>
                      <a:pt x="797" y="3280"/>
                      <a:pt x="857" y="3320"/>
                      <a:pt x="857" y="3330"/>
                    </a:cubicBezTo>
                    <a:cubicBezTo>
                      <a:pt x="857" y="3390"/>
                      <a:pt x="847" y="3480"/>
                      <a:pt x="957" y="3460"/>
                    </a:cubicBezTo>
                    <a:cubicBezTo>
                      <a:pt x="957" y="3520"/>
                      <a:pt x="1087" y="3460"/>
                      <a:pt x="1087" y="3530"/>
                    </a:cubicBezTo>
                    <a:cubicBezTo>
                      <a:pt x="1087" y="3559"/>
                      <a:pt x="1156" y="3559"/>
                      <a:pt x="1196" y="3579"/>
                    </a:cubicBezTo>
                    <a:cubicBezTo>
                      <a:pt x="1196" y="3579"/>
                      <a:pt x="1206" y="3589"/>
                      <a:pt x="1236" y="3589"/>
                    </a:cubicBezTo>
                    <a:lnTo>
                      <a:pt x="1236" y="3589"/>
                    </a:lnTo>
                    <a:cubicBezTo>
                      <a:pt x="2093" y="3430"/>
                      <a:pt x="2941" y="3270"/>
                      <a:pt x="3788" y="3111"/>
                    </a:cubicBezTo>
                    <a:cubicBezTo>
                      <a:pt x="3788" y="3091"/>
                      <a:pt x="3788" y="3081"/>
                      <a:pt x="3798" y="3071"/>
                    </a:cubicBezTo>
                    <a:cubicBezTo>
                      <a:pt x="3838" y="3091"/>
                      <a:pt x="3818" y="3121"/>
                      <a:pt x="3868" y="3131"/>
                    </a:cubicBezTo>
                    <a:cubicBezTo>
                      <a:pt x="3918" y="3121"/>
                      <a:pt x="3967" y="3111"/>
                      <a:pt x="4027" y="3111"/>
                    </a:cubicBezTo>
                    <a:cubicBezTo>
                      <a:pt x="4077" y="3161"/>
                      <a:pt x="4167" y="3141"/>
                      <a:pt x="4276" y="3121"/>
                    </a:cubicBezTo>
                    <a:cubicBezTo>
                      <a:pt x="4326" y="3091"/>
                      <a:pt x="4326" y="3111"/>
                      <a:pt x="4366" y="3081"/>
                    </a:cubicBezTo>
                    <a:cubicBezTo>
                      <a:pt x="4396" y="3061"/>
                      <a:pt x="4386" y="3021"/>
                      <a:pt x="4426" y="3011"/>
                    </a:cubicBezTo>
                    <a:cubicBezTo>
                      <a:pt x="4476" y="2991"/>
                      <a:pt x="4476" y="3061"/>
                      <a:pt x="4486" y="3061"/>
                    </a:cubicBezTo>
                    <a:cubicBezTo>
                      <a:pt x="4486" y="3041"/>
                      <a:pt x="4496" y="3021"/>
                      <a:pt x="4496" y="3011"/>
                    </a:cubicBezTo>
                    <a:cubicBezTo>
                      <a:pt x="4516" y="3011"/>
                      <a:pt x="4516" y="3011"/>
                      <a:pt x="4526" y="2991"/>
                    </a:cubicBezTo>
                    <a:cubicBezTo>
                      <a:pt x="4536" y="2991"/>
                      <a:pt x="4665" y="3071"/>
                      <a:pt x="4665" y="3081"/>
                    </a:cubicBezTo>
                    <a:cubicBezTo>
                      <a:pt x="4675" y="3121"/>
                      <a:pt x="4645" y="3141"/>
                      <a:pt x="4675" y="3171"/>
                    </a:cubicBezTo>
                    <a:cubicBezTo>
                      <a:pt x="4725" y="3231"/>
                      <a:pt x="4835" y="3191"/>
                      <a:pt x="4894" y="3231"/>
                    </a:cubicBezTo>
                    <a:cubicBezTo>
                      <a:pt x="4924" y="3231"/>
                      <a:pt x="4944" y="3221"/>
                      <a:pt x="4974" y="3221"/>
                    </a:cubicBezTo>
                    <a:cubicBezTo>
                      <a:pt x="5014" y="3231"/>
                      <a:pt x="5044" y="3260"/>
                      <a:pt x="5044" y="3310"/>
                    </a:cubicBezTo>
                    <a:cubicBezTo>
                      <a:pt x="5044" y="3330"/>
                      <a:pt x="5024" y="3340"/>
                      <a:pt x="5014" y="3360"/>
                    </a:cubicBezTo>
                    <a:cubicBezTo>
                      <a:pt x="4974" y="3370"/>
                      <a:pt x="4944" y="3330"/>
                      <a:pt x="4934" y="3320"/>
                    </a:cubicBezTo>
                    <a:cubicBezTo>
                      <a:pt x="4924" y="3370"/>
                      <a:pt x="4864" y="3530"/>
                      <a:pt x="4815" y="3530"/>
                    </a:cubicBezTo>
                    <a:cubicBezTo>
                      <a:pt x="4765" y="3579"/>
                      <a:pt x="4735" y="3609"/>
                      <a:pt x="4725" y="3659"/>
                    </a:cubicBezTo>
                    <a:cubicBezTo>
                      <a:pt x="4725" y="3669"/>
                      <a:pt x="4745" y="3679"/>
                      <a:pt x="4765" y="3679"/>
                    </a:cubicBezTo>
                    <a:cubicBezTo>
                      <a:pt x="4785" y="3679"/>
                      <a:pt x="4795" y="3659"/>
                      <a:pt x="4815" y="3639"/>
                    </a:cubicBezTo>
                    <a:cubicBezTo>
                      <a:pt x="4835" y="3609"/>
                      <a:pt x="4884" y="3609"/>
                      <a:pt x="4934" y="3589"/>
                    </a:cubicBezTo>
                    <a:cubicBezTo>
                      <a:pt x="4974" y="3579"/>
                      <a:pt x="4984" y="3609"/>
                      <a:pt x="5014" y="3589"/>
                    </a:cubicBezTo>
                    <a:cubicBezTo>
                      <a:pt x="5034" y="3579"/>
                      <a:pt x="5044" y="3569"/>
                      <a:pt x="5064" y="3559"/>
                    </a:cubicBezTo>
                    <a:cubicBezTo>
                      <a:pt x="5064" y="3540"/>
                      <a:pt x="5064" y="3520"/>
                      <a:pt x="5044" y="3510"/>
                    </a:cubicBezTo>
                    <a:cubicBezTo>
                      <a:pt x="5044" y="3490"/>
                      <a:pt x="5034" y="3490"/>
                      <a:pt x="5034" y="3480"/>
                    </a:cubicBezTo>
                    <a:cubicBezTo>
                      <a:pt x="5034" y="3470"/>
                      <a:pt x="5074" y="3460"/>
                      <a:pt x="5084" y="3440"/>
                    </a:cubicBezTo>
                    <a:cubicBezTo>
                      <a:pt x="5164" y="3410"/>
                      <a:pt x="5313" y="3340"/>
                      <a:pt x="5393" y="3330"/>
                    </a:cubicBezTo>
                    <a:cubicBezTo>
                      <a:pt x="5413" y="3330"/>
                      <a:pt x="5532" y="3191"/>
                      <a:pt x="5562" y="3171"/>
                    </a:cubicBezTo>
                    <a:cubicBezTo>
                      <a:pt x="5582" y="3161"/>
                      <a:pt x="5662" y="3141"/>
                      <a:pt x="5732" y="3131"/>
                    </a:cubicBezTo>
                    <a:cubicBezTo>
                      <a:pt x="5762" y="3121"/>
                      <a:pt x="5782" y="3121"/>
                      <a:pt x="5811" y="3121"/>
                    </a:cubicBezTo>
                    <a:cubicBezTo>
                      <a:pt x="5841" y="3111"/>
                      <a:pt x="5871" y="3091"/>
                      <a:pt x="5881" y="3091"/>
                    </a:cubicBezTo>
                    <a:cubicBezTo>
                      <a:pt x="5921" y="3081"/>
                      <a:pt x="5911" y="3071"/>
                      <a:pt x="5931" y="3061"/>
                    </a:cubicBezTo>
                    <a:cubicBezTo>
                      <a:pt x="5991" y="2991"/>
                      <a:pt x="6011" y="2882"/>
                      <a:pt x="6091" y="2812"/>
                    </a:cubicBezTo>
                    <a:cubicBezTo>
                      <a:pt x="6130" y="2842"/>
                      <a:pt x="6190" y="2772"/>
                      <a:pt x="6210" y="2812"/>
                    </a:cubicBezTo>
                    <a:cubicBezTo>
                      <a:pt x="6240" y="2902"/>
                      <a:pt x="6190" y="3021"/>
                      <a:pt x="6220" y="3071"/>
                    </a:cubicBezTo>
                    <a:cubicBezTo>
                      <a:pt x="6220" y="3081"/>
                      <a:pt x="6220" y="3081"/>
                      <a:pt x="6220" y="30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3" name="Google Shape;3113;p38"/>
              <p:cNvSpPr/>
              <p:nvPr/>
            </p:nvSpPr>
            <p:spPr>
              <a:xfrm>
                <a:off x="3238884" y="2507096"/>
                <a:ext cx="300566" cy="242591"/>
              </a:xfrm>
              <a:custGeom>
                <a:avLst/>
                <a:gdLst/>
                <a:ahLst/>
                <a:cxnLst/>
                <a:rect l="l" t="t" r="r" b="b"/>
                <a:pathLst>
                  <a:path w="3261" h="2632" extrusionOk="0">
                    <a:moveTo>
                      <a:pt x="2882" y="40"/>
                    </a:moveTo>
                    <a:cubicBezTo>
                      <a:pt x="2742" y="489"/>
                      <a:pt x="2592" y="937"/>
                      <a:pt x="2453" y="1386"/>
                    </a:cubicBezTo>
                    <a:cubicBezTo>
                      <a:pt x="2483" y="1426"/>
                      <a:pt x="2592" y="1346"/>
                      <a:pt x="2612" y="1396"/>
                    </a:cubicBezTo>
                    <a:cubicBezTo>
                      <a:pt x="2622" y="1436"/>
                      <a:pt x="2662" y="1505"/>
                      <a:pt x="2742" y="1495"/>
                    </a:cubicBezTo>
                    <a:cubicBezTo>
                      <a:pt x="2782" y="1486"/>
                      <a:pt x="2802" y="1426"/>
                      <a:pt x="2852" y="1396"/>
                    </a:cubicBezTo>
                    <a:cubicBezTo>
                      <a:pt x="2882" y="1386"/>
                      <a:pt x="2891" y="1386"/>
                      <a:pt x="2911" y="1366"/>
                    </a:cubicBezTo>
                    <a:cubicBezTo>
                      <a:pt x="2991" y="1446"/>
                      <a:pt x="3011" y="1466"/>
                      <a:pt x="3061" y="1565"/>
                    </a:cubicBezTo>
                    <a:cubicBezTo>
                      <a:pt x="3081" y="1585"/>
                      <a:pt x="3101" y="1585"/>
                      <a:pt x="3101" y="1605"/>
                    </a:cubicBezTo>
                    <a:cubicBezTo>
                      <a:pt x="3101" y="1645"/>
                      <a:pt x="3101" y="1685"/>
                      <a:pt x="3141" y="1715"/>
                    </a:cubicBezTo>
                    <a:cubicBezTo>
                      <a:pt x="3151" y="1735"/>
                      <a:pt x="3191" y="1715"/>
                      <a:pt x="3200" y="1745"/>
                    </a:cubicBezTo>
                    <a:cubicBezTo>
                      <a:pt x="3210" y="1765"/>
                      <a:pt x="3260" y="1765"/>
                      <a:pt x="3250" y="1834"/>
                    </a:cubicBezTo>
                    <a:cubicBezTo>
                      <a:pt x="3240" y="1864"/>
                      <a:pt x="3191" y="1884"/>
                      <a:pt x="3191" y="1904"/>
                    </a:cubicBezTo>
                    <a:cubicBezTo>
                      <a:pt x="3181" y="1904"/>
                      <a:pt x="3181" y="1914"/>
                      <a:pt x="3151" y="1914"/>
                    </a:cubicBezTo>
                    <a:cubicBezTo>
                      <a:pt x="3091" y="1934"/>
                      <a:pt x="3041" y="1884"/>
                      <a:pt x="3041" y="1854"/>
                    </a:cubicBezTo>
                    <a:cubicBezTo>
                      <a:pt x="3051" y="1834"/>
                      <a:pt x="3051" y="1834"/>
                      <a:pt x="3051" y="1804"/>
                    </a:cubicBezTo>
                    <a:cubicBezTo>
                      <a:pt x="3061" y="1755"/>
                      <a:pt x="3031" y="1765"/>
                      <a:pt x="2981" y="1785"/>
                    </a:cubicBezTo>
                    <a:cubicBezTo>
                      <a:pt x="2931" y="1795"/>
                      <a:pt x="2931" y="1765"/>
                      <a:pt x="2931" y="1745"/>
                    </a:cubicBezTo>
                    <a:cubicBezTo>
                      <a:pt x="2941" y="1715"/>
                      <a:pt x="2991" y="1705"/>
                      <a:pt x="2991" y="1685"/>
                    </a:cubicBezTo>
                    <a:cubicBezTo>
                      <a:pt x="3001" y="1655"/>
                      <a:pt x="3001" y="1645"/>
                      <a:pt x="3001" y="1645"/>
                    </a:cubicBezTo>
                    <a:cubicBezTo>
                      <a:pt x="2941" y="1655"/>
                      <a:pt x="2951" y="1695"/>
                      <a:pt x="2901" y="1705"/>
                    </a:cubicBezTo>
                    <a:cubicBezTo>
                      <a:pt x="2891" y="1705"/>
                      <a:pt x="2862" y="1685"/>
                      <a:pt x="2862" y="1665"/>
                    </a:cubicBezTo>
                    <a:cubicBezTo>
                      <a:pt x="2872" y="1635"/>
                      <a:pt x="2901" y="1615"/>
                      <a:pt x="2911" y="1595"/>
                    </a:cubicBezTo>
                    <a:cubicBezTo>
                      <a:pt x="2901" y="1585"/>
                      <a:pt x="2882" y="1555"/>
                      <a:pt x="2862" y="1585"/>
                    </a:cubicBezTo>
                    <a:cubicBezTo>
                      <a:pt x="2812" y="1595"/>
                      <a:pt x="2802" y="1575"/>
                      <a:pt x="2782" y="1555"/>
                    </a:cubicBezTo>
                    <a:cubicBezTo>
                      <a:pt x="2762" y="1585"/>
                      <a:pt x="2742" y="1615"/>
                      <a:pt x="2712" y="1615"/>
                    </a:cubicBezTo>
                    <a:cubicBezTo>
                      <a:pt x="2652" y="1635"/>
                      <a:pt x="2622" y="1555"/>
                      <a:pt x="2602" y="1535"/>
                    </a:cubicBezTo>
                    <a:cubicBezTo>
                      <a:pt x="2543" y="1486"/>
                      <a:pt x="2423" y="1505"/>
                      <a:pt x="2353" y="1486"/>
                    </a:cubicBezTo>
                    <a:cubicBezTo>
                      <a:pt x="2293" y="1495"/>
                      <a:pt x="2224" y="1505"/>
                      <a:pt x="2174" y="1515"/>
                    </a:cubicBezTo>
                    <a:cubicBezTo>
                      <a:pt x="2074" y="1505"/>
                      <a:pt x="1945" y="1515"/>
                      <a:pt x="1925" y="1416"/>
                    </a:cubicBezTo>
                    <a:cubicBezTo>
                      <a:pt x="1875" y="1446"/>
                      <a:pt x="1815" y="1466"/>
                      <a:pt x="1775" y="1495"/>
                    </a:cubicBezTo>
                    <a:cubicBezTo>
                      <a:pt x="1775" y="1515"/>
                      <a:pt x="1795" y="1515"/>
                      <a:pt x="1795" y="1535"/>
                    </a:cubicBezTo>
                    <a:cubicBezTo>
                      <a:pt x="1745" y="1595"/>
                      <a:pt x="1496" y="1755"/>
                      <a:pt x="1416" y="1765"/>
                    </a:cubicBezTo>
                    <a:cubicBezTo>
                      <a:pt x="1406" y="1765"/>
                      <a:pt x="1396" y="1765"/>
                      <a:pt x="1396" y="1755"/>
                    </a:cubicBezTo>
                    <a:cubicBezTo>
                      <a:pt x="1406" y="1745"/>
                      <a:pt x="1426" y="1735"/>
                      <a:pt x="1426" y="1735"/>
                    </a:cubicBezTo>
                    <a:cubicBezTo>
                      <a:pt x="1416" y="1705"/>
                      <a:pt x="1426" y="1705"/>
                      <a:pt x="1446" y="1695"/>
                    </a:cubicBezTo>
                    <a:cubicBezTo>
                      <a:pt x="1456" y="1635"/>
                      <a:pt x="1526" y="1565"/>
                      <a:pt x="1626" y="1515"/>
                    </a:cubicBezTo>
                    <a:cubicBezTo>
                      <a:pt x="1626" y="1505"/>
                      <a:pt x="1645" y="1495"/>
                      <a:pt x="1645" y="1495"/>
                    </a:cubicBezTo>
                    <a:cubicBezTo>
                      <a:pt x="1606" y="1495"/>
                      <a:pt x="1616" y="1495"/>
                      <a:pt x="1606" y="1505"/>
                    </a:cubicBezTo>
                    <a:cubicBezTo>
                      <a:pt x="1526" y="1515"/>
                      <a:pt x="1257" y="1735"/>
                      <a:pt x="1217" y="1834"/>
                    </a:cubicBezTo>
                    <a:cubicBezTo>
                      <a:pt x="1217" y="1844"/>
                      <a:pt x="1207" y="1864"/>
                      <a:pt x="1207" y="1884"/>
                    </a:cubicBezTo>
                    <a:cubicBezTo>
                      <a:pt x="1177" y="1954"/>
                      <a:pt x="1107" y="1994"/>
                      <a:pt x="1017" y="2034"/>
                    </a:cubicBezTo>
                    <a:cubicBezTo>
                      <a:pt x="968" y="2054"/>
                      <a:pt x="958" y="2084"/>
                      <a:pt x="908" y="2114"/>
                    </a:cubicBezTo>
                    <a:cubicBezTo>
                      <a:pt x="828" y="2183"/>
                      <a:pt x="718" y="2243"/>
                      <a:pt x="649" y="2293"/>
                    </a:cubicBezTo>
                    <a:cubicBezTo>
                      <a:pt x="579" y="2353"/>
                      <a:pt x="459" y="2403"/>
                      <a:pt x="360" y="2442"/>
                    </a:cubicBezTo>
                    <a:cubicBezTo>
                      <a:pt x="230" y="2482"/>
                      <a:pt x="120" y="2632"/>
                      <a:pt x="1" y="2612"/>
                    </a:cubicBezTo>
                    <a:cubicBezTo>
                      <a:pt x="61" y="2552"/>
                      <a:pt x="110" y="2562"/>
                      <a:pt x="170" y="2512"/>
                    </a:cubicBezTo>
                    <a:cubicBezTo>
                      <a:pt x="220" y="2492"/>
                      <a:pt x="270" y="2423"/>
                      <a:pt x="310" y="2393"/>
                    </a:cubicBezTo>
                    <a:cubicBezTo>
                      <a:pt x="370" y="2353"/>
                      <a:pt x="429" y="2363"/>
                      <a:pt x="479" y="2323"/>
                    </a:cubicBezTo>
                    <a:cubicBezTo>
                      <a:pt x="559" y="2243"/>
                      <a:pt x="708" y="2153"/>
                      <a:pt x="808" y="2094"/>
                    </a:cubicBezTo>
                    <a:cubicBezTo>
                      <a:pt x="898" y="2034"/>
                      <a:pt x="928" y="1944"/>
                      <a:pt x="1017" y="1884"/>
                    </a:cubicBezTo>
                    <a:cubicBezTo>
                      <a:pt x="1008" y="1884"/>
                      <a:pt x="978" y="1894"/>
                      <a:pt x="968" y="1894"/>
                    </a:cubicBezTo>
                    <a:cubicBezTo>
                      <a:pt x="908" y="1924"/>
                      <a:pt x="878" y="1944"/>
                      <a:pt x="828" y="1954"/>
                    </a:cubicBezTo>
                    <a:cubicBezTo>
                      <a:pt x="798" y="1964"/>
                      <a:pt x="778" y="1954"/>
                      <a:pt x="758" y="1944"/>
                    </a:cubicBezTo>
                    <a:cubicBezTo>
                      <a:pt x="748" y="1974"/>
                      <a:pt x="718" y="1984"/>
                      <a:pt x="718" y="2004"/>
                    </a:cubicBezTo>
                    <a:cubicBezTo>
                      <a:pt x="649" y="1994"/>
                      <a:pt x="629" y="1984"/>
                      <a:pt x="599" y="1944"/>
                    </a:cubicBezTo>
                    <a:cubicBezTo>
                      <a:pt x="579" y="1974"/>
                      <a:pt x="579" y="1984"/>
                      <a:pt x="569" y="1994"/>
                    </a:cubicBezTo>
                    <a:cubicBezTo>
                      <a:pt x="529" y="2004"/>
                      <a:pt x="549" y="1994"/>
                      <a:pt x="529" y="2004"/>
                    </a:cubicBezTo>
                    <a:cubicBezTo>
                      <a:pt x="519" y="2004"/>
                      <a:pt x="479" y="2044"/>
                      <a:pt x="479" y="2044"/>
                    </a:cubicBezTo>
                    <a:cubicBezTo>
                      <a:pt x="459" y="2044"/>
                      <a:pt x="459" y="1994"/>
                      <a:pt x="469" y="1974"/>
                    </a:cubicBezTo>
                    <a:cubicBezTo>
                      <a:pt x="479" y="1934"/>
                      <a:pt x="479" y="1934"/>
                      <a:pt x="499" y="1904"/>
                    </a:cubicBezTo>
                    <a:cubicBezTo>
                      <a:pt x="499" y="1894"/>
                      <a:pt x="509" y="1854"/>
                      <a:pt x="479" y="1874"/>
                    </a:cubicBezTo>
                    <a:cubicBezTo>
                      <a:pt x="459" y="1874"/>
                      <a:pt x="409" y="1934"/>
                      <a:pt x="409" y="1934"/>
                    </a:cubicBezTo>
                    <a:cubicBezTo>
                      <a:pt x="360" y="1944"/>
                      <a:pt x="250" y="1854"/>
                      <a:pt x="250" y="1834"/>
                    </a:cubicBezTo>
                    <a:cubicBezTo>
                      <a:pt x="260" y="1834"/>
                      <a:pt x="290" y="1824"/>
                      <a:pt x="300" y="1824"/>
                    </a:cubicBezTo>
                    <a:cubicBezTo>
                      <a:pt x="300" y="1755"/>
                      <a:pt x="200" y="1755"/>
                      <a:pt x="220" y="1705"/>
                    </a:cubicBezTo>
                    <a:cubicBezTo>
                      <a:pt x="260" y="1625"/>
                      <a:pt x="459" y="1505"/>
                      <a:pt x="539" y="1495"/>
                    </a:cubicBezTo>
                    <a:cubicBezTo>
                      <a:pt x="559" y="1486"/>
                      <a:pt x="808" y="1356"/>
                      <a:pt x="818" y="1326"/>
                    </a:cubicBezTo>
                    <a:cubicBezTo>
                      <a:pt x="818" y="1296"/>
                      <a:pt x="798" y="1266"/>
                      <a:pt x="798" y="1256"/>
                    </a:cubicBezTo>
                    <a:cubicBezTo>
                      <a:pt x="838" y="1236"/>
                      <a:pt x="818" y="1236"/>
                      <a:pt x="848" y="1246"/>
                    </a:cubicBezTo>
                    <a:cubicBezTo>
                      <a:pt x="848" y="1236"/>
                      <a:pt x="858" y="1226"/>
                      <a:pt x="858" y="1196"/>
                    </a:cubicBezTo>
                    <a:cubicBezTo>
                      <a:pt x="818" y="1196"/>
                      <a:pt x="818" y="1206"/>
                      <a:pt x="808" y="1206"/>
                    </a:cubicBezTo>
                    <a:cubicBezTo>
                      <a:pt x="748" y="1216"/>
                      <a:pt x="718" y="1266"/>
                      <a:pt x="649" y="1286"/>
                    </a:cubicBezTo>
                    <a:cubicBezTo>
                      <a:pt x="589" y="1296"/>
                      <a:pt x="569" y="1266"/>
                      <a:pt x="519" y="1286"/>
                    </a:cubicBezTo>
                    <a:cubicBezTo>
                      <a:pt x="449" y="1296"/>
                      <a:pt x="370" y="1306"/>
                      <a:pt x="350" y="1316"/>
                    </a:cubicBezTo>
                    <a:cubicBezTo>
                      <a:pt x="360" y="1266"/>
                      <a:pt x="320" y="1266"/>
                      <a:pt x="340" y="1246"/>
                    </a:cubicBezTo>
                    <a:cubicBezTo>
                      <a:pt x="340" y="1236"/>
                      <a:pt x="350" y="1216"/>
                      <a:pt x="360" y="1206"/>
                    </a:cubicBezTo>
                    <a:cubicBezTo>
                      <a:pt x="300" y="1216"/>
                      <a:pt x="290" y="1206"/>
                      <a:pt x="270" y="1186"/>
                    </a:cubicBezTo>
                    <a:cubicBezTo>
                      <a:pt x="370" y="1117"/>
                      <a:pt x="519" y="1057"/>
                      <a:pt x="609" y="997"/>
                    </a:cubicBezTo>
                    <a:cubicBezTo>
                      <a:pt x="619" y="997"/>
                      <a:pt x="649" y="987"/>
                      <a:pt x="669" y="987"/>
                    </a:cubicBezTo>
                    <a:cubicBezTo>
                      <a:pt x="639" y="1087"/>
                      <a:pt x="689" y="1047"/>
                      <a:pt x="758" y="1037"/>
                    </a:cubicBezTo>
                    <a:cubicBezTo>
                      <a:pt x="808" y="1027"/>
                      <a:pt x="808" y="1037"/>
                      <a:pt x="858" y="1027"/>
                    </a:cubicBezTo>
                    <a:cubicBezTo>
                      <a:pt x="858" y="937"/>
                      <a:pt x="788" y="937"/>
                      <a:pt x="718" y="907"/>
                    </a:cubicBezTo>
                    <a:cubicBezTo>
                      <a:pt x="698" y="897"/>
                      <a:pt x="698" y="828"/>
                      <a:pt x="669" y="798"/>
                    </a:cubicBezTo>
                    <a:cubicBezTo>
                      <a:pt x="649" y="788"/>
                      <a:pt x="539" y="788"/>
                      <a:pt x="539" y="758"/>
                    </a:cubicBezTo>
                    <a:cubicBezTo>
                      <a:pt x="539" y="758"/>
                      <a:pt x="599" y="678"/>
                      <a:pt x="609" y="658"/>
                    </a:cubicBezTo>
                    <a:cubicBezTo>
                      <a:pt x="659" y="648"/>
                      <a:pt x="718" y="638"/>
                      <a:pt x="788" y="628"/>
                    </a:cubicBezTo>
                    <a:cubicBezTo>
                      <a:pt x="918" y="479"/>
                      <a:pt x="1097" y="339"/>
                      <a:pt x="1287" y="249"/>
                    </a:cubicBezTo>
                    <a:cubicBezTo>
                      <a:pt x="1336" y="230"/>
                      <a:pt x="1356" y="249"/>
                      <a:pt x="1406" y="230"/>
                    </a:cubicBezTo>
                    <a:cubicBezTo>
                      <a:pt x="1456" y="200"/>
                      <a:pt x="1516" y="130"/>
                      <a:pt x="1566" y="110"/>
                    </a:cubicBezTo>
                    <a:cubicBezTo>
                      <a:pt x="1606" y="100"/>
                      <a:pt x="1616" y="140"/>
                      <a:pt x="1655" y="140"/>
                    </a:cubicBezTo>
                    <a:lnTo>
                      <a:pt x="1606" y="190"/>
                    </a:lnTo>
                    <a:cubicBezTo>
                      <a:pt x="1636" y="190"/>
                      <a:pt x="1665" y="160"/>
                      <a:pt x="1705" y="130"/>
                    </a:cubicBezTo>
                    <a:cubicBezTo>
                      <a:pt x="1735" y="140"/>
                      <a:pt x="1745" y="140"/>
                      <a:pt x="1765" y="140"/>
                    </a:cubicBezTo>
                    <a:cubicBezTo>
                      <a:pt x="1815" y="130"/>
                      <a:pt x="1865" y="110"/>
                      <a:pt x="1935" y="110"/>
                    </a:cubicBezTo>
                    <a:cubicBezTo>
                      <a:pt x="1954" y="120"/>
                      <a:pt x="1964" y="140"/>
                      <a:pt x="2004" y="160"/>
                    </a:cubicBezTo>
                    <a:cubicBezTo>
                      <a:pt x="2074" y="150"/>
                      <a:pt x="2164" y="140"/>
                      <a:pt x="2244" y="110"/>
                    </a:cubicBezTo>
                    <a:cubicBezTo>
                      <a:pt x="2283" y="160"/>
                      <a:pt x="2463" y="140"/>
                      <a:pt x="2553" y="120"/>
                    </a:cubicBezTo>
                    <a:cubicBezTo>
                      <a:pt x="2612" y="110"/>
                      <a:pt x="2652" y="90"/>
                      <a:pt x="2712" y="70"/>
                    </a:cubicBezTo>
                    <a:cubicBezTo>
                      <a:pt x="2792" y="0"/>
                      <a:pt x="2802" y="40"/>
                      <a:pt x="2882" y="40"/>
                    </a:cubicBezTo>
                    <a:lnTo>
                      <a:pt x="2882" y="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4" name="Google Shape;3114;p38"/>
              <p:cNvSpPr/>
              <p:nvPr/>
            </p:nvSpPr>
            <p:spPr>
              <a:xfrm>
                <a:off x="3506271" y="2672450"/>
                <a:ext cx="13825" cy="175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90" extrusionOk="0">
                    <a:moveTo>
                      <a:pt x="80" y="60"/>
                    </a:moveTo>
                    <a:cubicBezTo>
                      <a:pt x="30" y="60"/>
                      <a:pt x="50" y="40"/>
                      <a:pt x="0" y="80"/>
                    </a:cubicBezTo>
                    <a:cubicBezTo>
                      <a:pt x="30" y="1"/>
                      <a:pt x="40" y="1"/>
                      <a:pt x="100" y="1"/>
                    </a:cubicBezTo>
                    <a:cubicBezTo>
                      <a:pt x="60" y="90"/>
                      <a:pt x="150" y="80"/>
                      <a:pt x="130" y="150"/>
                    </a:cubicBezTo>
                    <a:cubicBezTo>
                      <a:pt x="110" y="180"/>
                      <a:pt x="110" y="190"/>
                      <a:pt x="90" y="190"/>
                    </a:cubicBezTo>
                    <a:cubicBezTo>
                      <a:pt x="50" y="190"/>
                      <a:pt x="40" y="140"/>
                      <a:pt x="40" y="130"/>
                    </a:cubicBezTo>
                    <a:cubicBezTo>
                      <a:pt x="60" y="100"/>
                      <a:pt x="60" y="80"/>
                      <a:pt x="8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5" name="Google Shape;3115;p38"/>
              <p:cNvSpPr/>
              <p:nvPr/>
            </p:nvSpPr>
            <p:spPr>
              <a:xfrm>
                <a:off x="3492445" y="2653186"/>
                <a:ext cx="12996" cy="2212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40" extrusionOk="0">
                    <a:moveTo>
                      <a:pt x="91" y="120"/>
                    </a:moveTo>
                    <a:cubicBezTo>
                      <a:pt x="91" y="140"/>
                      <a:pt x="111" y="120"/>
                      <a:pt x="131" y="110"/>
                    </a:cubicBezTo>
                    <a:cubicBezTo>
                      <a:pt x="101" y="160"/>
                      <a:pt x="131" y="200"/>
                      <a:pt x="81" y="239"/>
                    </a:cubicBezTo>
                    <a:cubicBezTo>
                      <a:pt x="51" y="210"/>
                      <a:pt x="41" y="170"/>
                      <a:pt x="61" y="120"/>
                    </a:cubicBezTo>
                    <a:cubicBezTo>
                      <a:pt x="31" y="120"/>
                      <a:pt x="1" y="100"/>
                      <a:pt x="11" y="50"/>
                    </a:cubicBezTo>
                    <a:cubicBezTo>
                      <a:pt x="11" y="20"/>
                      <a:pt x="41" y="10"/>
                      <a:pt x="61" y="10"/>
                    </a:cubicBezTo>
                    <a:cubicBezTo>
                      <a:pt x="111" y="0"/>
                      <a:pt x="81" y="40"/>
                      <a:pt x="140" y="0"/>
                    </a:cubicBezTo>
                    <a:cubicBezTo>
                      <a:pt x="101" y="90"/>
                      <a:pt x="81" y="90"/>
                      <a:pt x="91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6" name="Google Shape;3116;p38"/>
              <p:cNvSpPr/>
              <p:nvPr/>
            </p:nvSpPr>
            <p:spPr>
              <a:xfrm>
                <a:off x="3680842" y="2388565"/>
                <a:ext cx="137886" cy="92907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008" extrusionOk="0">
                    <a:moveTo>
                      <a:pt x="1396" y="638"/>
                    </a:moveTo>
                    <a:cubicBezTo>
                      <a:pt x="1376" y="638"/>
                      <a:pt x="1356" y="648"/>
                      <a:pt x="1346" y="678"/>
                    </a:cubicBezTo>
                    <a:cubicBezTo>
                      <a:pt x="1346" y="698"/>
                      <a:pt x="1376" y="698"/>
                      <a:pt x="1386" y="688"/>
                    </a:cubicBezTo>
                    <a:cubicBezTo>
                      <a:pt x="1386" y="718"/>
                      <a:pt x="1396" y="718"/>
                      <a:pt x="1396" y="728"/>
                    </a:cubicBezTo>
                    <a:cubicBezTo>
                      <a:pt x="1356" y="788"/>
                      <a:pt x="1296" y="798"/>
                      <a:pt x="1207" y="808"/>
                    </a:cubicBezTo>
                    <a:cubicBezTo>
                      <a:pt x="1097" y="838"/>
                      <a:pt x="1067" y="748"/>
                      <a:pt x="987" y="758"/>
                    </a:cubicBezTo>
                    <a:cubicBezTo>
                      <a:pt x="937" y="778"/>
                      <a:pt x="947" y="798"/>
                      <a:pt x="898" y="838"/>
                    </a:cubicBezTo>
                    <a:cubicBezTo>
                      <a:pt x="808" y="888"/>
                      <a:pt x="738" y="888"/>
                      <a:pt x="658" y="947"/>
                    </a:cubicBezTo>
                    <a:cubicBezTo>
                      <a:pt x="519" y="977"/>
                      <a:pt x="469" y="987"/>
                      <a:pt x="389" y="997"/>
                    </a:cubicBezTo>
                    <a:cubicBezTo>
                      <a:pt x="339" y="1007"/>
                      <a:pt x="389" y="947"/>
                      <a:pt x="349" y="937"/>
                    </a:cubicBezTo>
                    <a:cubicBezTo>
                      <a:pt x="319" y="927"/>
                      <a:pt x="240" y="947"/>
                      <a:pt x="190" y="947"/>
                    </a:cubicBezTo>
                    <a:cubicBezTo>
                      <a:pt x="120" y="957"/>
                      <a:pt x="90" y="898"/>
                      <a:pt x="70" y="878"/>
                    </a:cubicBezTo>
                    <a:cubicBezTo>
                      <a:pt x="160" y="798"/>
                      <a:pt x="260" y="758"/>
                      <a:pt x="389" y="738"/>
                    </a:cubicBezTo>
                    <a:cubicBezTo>
                      <a:pt x="419" y="728"/>
                      <a:pt x="449" y="728"/>
                      <a:pt x="489" y="718"/>
                    </a:cubicBezTo>
                    <a:cubicBezTo>
                      <a:pt x="469" y="698"/>
                      <a:pt x="449" y="688"/>
                      <a:pt x="419" y="698"/>
                    </a:cubicBezTo>
                    <a:cubicBezTo>
                      <a:pt x="359" y="718"/>
                      <a:pt x="299" y="728"/>
                      <a:pt x="260" y="738"/>
                    </a:cubicBezTo>
                    <a:cubicBezTo>
                      <a:pt x="200" y="748"/>
                      <a:pt x="20" y="808"/>
                      <a:pt x="40" y="728"/>
                    </a:cubicBezTo>
                    <a:cubicBezTo>
                      <a:pt x="50" y="668"/>
                      <a:pt x="140" y="668"/>
                      <a:pt x="170" y="638"/>
                    </a:cubicBezTo>
                    <a:cubicBezTo>
                      <a:pt x="120" y="638"/>
                      <a:pt x="110" y="648"/>
                      <a:pt x="70" y="648"/>
                    </a:cubicBezTo>
                    <a:cubicBezTo>
                      <a:pt x="40" y="658"/>
                      <a:pt x="0" y="628"/>
                      <a:pt x="0" y="618"/>
                    </a:cubicBezTo>
                    <a:cubicBezTo>
                      <a:pt x="40" y="469"/>
                      <a:pt x="339" y="289"/>
                      <a:pt x="449" y="270"/>
                    </a:cubicBezTo>
                    <a:cubicBezTo>
                      <a:pt x="499" y="250"/>
                      <a:pt x="459" y="349"/>
                      <a:pt x="469" y="369"/>
                    </a:cubicBezTo>
                    <a:cubicBezTo>
                      <a:pt x="509" y="339"/>
                      <a:pt x="539" y="299"/>
                      <a:pt x="589" y="289"/>
                    </a:cubicBezTo>
                    <a:cubicBezTo>
                      <a:pt x="658" y="279"/>
                      <a:pt x="688" y="299"/>
                      <a:pt x="698" y="349"/>
                    </a:cubicBezTo>
                    <a:cubicBezTo>
                      <a:pt x="738" y="339"/>
                      <a:pt x="758" y="329"/>
                      <a:pt x="788" y="319"/>
                    </a:cubicBezTo>
                    <a:cubicBezTo>
                      <a:pt x="798" y="289"/>
                      <a:pt x="788" y="279"/>
                      <a:pt x="788" y="270"/>
                    </a:cubicBezTo>
                    <a:cubicBezTo>
                      <a:pt x="808" y="270"/>
                      <a:pt x="838" y="250"/>
                      <a:pt x="858" y="250"/>
                    </a:cubicBezTo>
                    <a:cubicBezTo>
                      <a:pt x="898" y="250"/>
                      <a:pt x="917" y="289"/>
                      <a:pt x="937" y="319"/>
                    </a:cubicBezTo>
                    <a:cubicBezTo>
                      <a:pt x="947" y="349"/>
                      <a:pt x="898" y="429"/>
                      <a:pt x="957" y="419"/>
                    </a:cubicBezTo>
                    <a:cubicBezTo>
                      <a:pt x="987" y="419"/>
                      <a:pt x="987" y="399"/>
                      <a:pt x="1007" y="379"/>
                    </a:cubicBezTo>
                    <a:cubicBezTo>
                      <a:pt x="997" y="339"/>
                      <a:pt x="987" y="200"/>
                      <a:pt x="997" y="180"/>
                    </a:cubicBezTo>
                    <a:cubicBezTo>
                      <a:pt x="997" y="150"/>
                      <a:pt x="1037" y="130"/>
                      <a:pt x="1057" y="130"/>
                    </a:cubicBezTo>
                    <a:cubicBezTo>
                      <a:pt x="1127" y="120"/>
                      <a:pt x="1097" y="140"/>
                      <a:pt x="1147" y="120"/>
                    </a:cubicBezTo>
                    <a:lnTo>
                      <a:pt x="1147" y="90"/>
                    </a:lnTo>
                    <a:cubicBezTo>
                      <a:pt x="1157" y="70"/>
                      <a:pt x="1197" y="30"/>
                      <a:pt x="1246" y="20"/>
                    </a:cubicBezTo>
                    <a:cubicBezTo>
                      <a:pt x="1296" y="0"/>
                      <a:pt x="1346" y="20"/>
                      <a:pt x="1316" y="70"/>
                    </a:cubicBezTo>
                    <a:cubicBezTo>
                      <a:pt x="1306" y="120"/>
                      <a:pt x="1246" y="150"/>
                      <a:pt x="1236" y="180"/>
                    </a:cubicBezTo>
                    <a:cubicBezTo>
                      <a:pt x="1207" y="289"/>
                      <a:pt x="1266" y="339"/>
                      <a:pt x="1246" y="429"/>
                    </a:cubicBezTo>
                    <a:cubicBezTo>
                      <a:pt x="1236" y="529"/>
                      <a:pt x="1456" y="539"/>
                      <a:pt x="1496" y="579"/>
                    </a:cubicBezTo>
                    <a:cubicBezTo>
                      <a:pt x="1456" y="628"/>
                      <a:pt x="1446" y="628"/>
                      <a:pt x="1396" y="6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7" name="Google Shape;3117;p38"/>
              <p:cNvSpPr/>
              <p:nvPr/>
            </p:nvSpPr>
            <p:spPr>
              <a:xfrm>
                <a:off x="3629411" y="2402298"/>
                <a:ext cx="89221" cy="59818"/>
              </a:xfrm>
              <a:custGeom>
                <a:avLst/>
                <a:gdLst/>
                <a:ahLst/>
                <a:cxnLst/>
                <a:rect l="l" t="t" r="r" b="b"/>
                <a:pathLst>
                  <a:path w="968" h="649" extrusionOk="0">
                    <a:moveTo>
                      <a:pt x="170" y="629"/>
                    </a:moveTo>
                    <a:cubicBezTo>
                      <a:pt x="160" y="629"/>
                      <a:pt x="150" y="589"/>
                      <a:pt x="140" y="579"/>
                    </a:cubicBezTo>
                    <a:cubicBezTo>
                      <a:pt x="120" y="549"/>
                      <a:pt x="0" y="579"/>
                      <a:pt x="10" y="539"/>
                    </a:cubicBezTo>
                    <a:cubicBezTo>
                      <a:pt x="40" y="430"/>
                      <a:pt x="219" y="320"/>
                      <a:pt x="249" y="200"/>
                    </a:cubicBezTo>
                    <a:cubicBezTo>
                      <a:pt x="259" y="180"/>
                      <a:pt x="219" y="140"/>
                      <a:pt x="239" y="101"/>
                    </a:cubicBezTo>
                    <a:cubicBezTo>
                      <a:pt x="309" y="51"/>
                      <a:pt x="339" y="81"/>
                      <a:pt x="409" y="71"/>
                    </a:cubicBezTo>
                    <a:cubicBezTo>
                      <a:pt x="449" y="51"/>
                      <a:pt x="489" y="21"/>
                      <a:pt x="538" y="21"/>
                    </a:cubicBezTo>
                    <a:cubicBezTo>
                      <a:pt x="598" y="21"/>
                      <a:pt x="608" y="51"/>
                      <a:pt x="688" y="41"/>
                    </a:cubicBezTo>
                    <a:cubicBezTo>
                      <a:pt x="698" y="71"/>
                      <a:pt x="748" y="21"/>
                      <a:pt x="788" y="21"/>
                    </a:cubicBezTo>
                    <a:cubicBezTo>
                      <a:pt x="847" y="1"/>
                      <a:pt x="967" y="41"/>
                      <a:pt x="957" y="101"/>
                    </a:cubicBezTo>
                    <a:cubicBezTo>
                      <a:pt x="947" y="140"/>
                      <a:pt x="788" y="190"/>
                      <a:pt x="748" y="220"/>
                    </a:cubicBezTo>
                    <a:cubicBezTo>
                      <a:pt x="648" y="270"/>
                      <a:pt x="489" y="430"/>
                      <a:pt x="459" y="499"/>
                    </a:cubicBezTo>
                    <a:cubicBezTo>
                      <a:pt x="459" y="529"/>
                      <a:pt x="219" y="649"/>
                      <a:pt x="210" y="649"/>
                    </a:cubicBezTo>
                    <a:cubicBezTo>
                      <a:pt x="190" y="649"/>
                      <a:pt x="190" y="619"/>
                      <a:pt x="170" y="6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8" name="Google Shape;3118;p38"/>
              <p:cNvSpPr/>
              <p:nvPr/>
            </p:nvSpPr>
            <p:spPr>
              <a:xfrm>
                <a:off x="3707480" y="2343493"/>
                <a:ext cx="98438" cy="5069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550" extrusionOk="0">
                    <a:moveTo>
                      <a:pt x="319" y="539"/>
                    </a:moveTo>
                    <a:cubicBezTo>
                      <a:pt x="290" y="549"/>
                      <a:pt x="250" y="529"/>
                      <a:pt x="260" y="519"/>
                    </a:cubicBezTo>
                    <a:cubicBezTo>
                      <a:pt x="270" y="469"/>
                      <a:pt x="309" y="469"/>
                      <a:pt x="349" y="469"/>
                    </a:cubicBezTo>
                    <a:cubicBezTo>
                      <a:pt x="339" y="440"/>
                      <a:pt x="309" y="440"/>
                      <a:pt x="309" y="400"/>
                    </a:cubicBezTo>
                    <a:cubicBezTo>
                      <a:pt x="300" y="420"/>
                      <a:pt x="270" y="430"/>
                      <a:pt x="260" y="459"/>
                    </a:cubicBezTo>
                    <a:cubicBezTo>
                      <a:pt x="210" y="469"/>
                      <a:pt x="160" y="489"/>
                      <a:pt x="140" y="509"/>
                    </a:cubicBezTo>
                    <a:cubicBezTo>
                      <a:pt x="100" y="519"/>
                      <a:pt x="60" y="509"/>
                      <a:pt x="40" y="509"/>
                    </a:cubicBezTo>
                    <a:cubicBezTo>
                      <a:pt x="20" y="509"/>
                      <a:pt x="0" y="489"/>
                      <a:pt x="10" y="469"/>
                    </a:cubicBezTo>
                    <a:cubicBezTo>
                      <a:pt x="10" y="440"/>
                      <a:pt x="20" y="440"/>
                      <a:pt x="20" y="420"/>
                    </a:cubicBezTo>
                    <a:cubicBezTo>
                      <a:pt x="50" y="410"/>
                      <a:pt x="90" y="380"/>
                      <a:pt x="100" y="370"/>
                    </a:cubicBezTo>
                    <a:cubicBezTo>
                      <a:pt x="160" y="360"/>
                      <a:pt x="190" y="380"/>
                      <a:pt x="220" y="370"/>
                    </a:cubicBezTo>
                    <a:cubicBezTo>
                      <a:pt x="170" y="370"/>
                      <a:pt x="130" y="360"/>
                      <a:pt x="100" y="360"/>
                    </a:cubicBezTo>
                    <a:cubicBezTo>
                      <a:pt x="100" y="340"/>
                      <a:pt x="110" y="330"/>
                      <a:pt x="110" y="300"/>
                    </a:cubicBezTo>
                    <a:cubicBezTo>
                      <a:pt x="130" y="290"/>
                      <a:pt x="160" y="290"/>
                      <a:pt x="160" y="290"/>
                    </a:cubicBezTo>
                    <a:cubicBezTo>
                      <a:pt x="170" y="290"/>
                      <a:pt x="260" y="290"/>
                      <a:pt x="280" y="280"/>
                    </a:cubicBezTo>
                    <a:cubicBezTo>
                      <a:pt x="230" y="280"/>
                      <a:pt x="190" y="290"/>
                      <a:pt x="150" y="280"/>
                    </a:cubicBezTo>
                    <a:cubicBezTo>
                      <a:pt x="160" y="260"/>
                      <a:pt x="200" y="240"/>
                      <a:pt x="210" y="230"/>
                    </a:cubicBezTo>
                    <a:cubicBezTo>
                      <a:pt x="250" y="220"/>
                      <a:pt x="260" y="230"/>
                      <a:pt x="280" y="230"/>
                    </a:cubicBezTo>
                    <a:cubicBezTo>
                      <a:pt x="250" y="240"/>
                      <a:pt x="200" y="240"/>
                      <a:pt x="210" y="210"/>
                    </a:cubicBezTo>
                    <a:cubicBezTo>
                      <a:pt x="260" y="180"/>
                      <a:pt x="270" y="190"/>
                      <a:pt x="300" y="180"/>
                    </a:cubicBezTo>
                    <a:cubicBezTo>
                      <a:pt x="309" y="180"/>
                      <a:pt x="349" y="180"/>
                      <a:pt x="339" y="220"/>
                    </a:cubicBezTo>
                    <a:cubicBezTo>
                      <a:pt x="369" y="210"/>
                      <a:pt x="399" y="210"/>
                      <a:pt x="399" y="210"/>
                    </a:cubicBezTo>
                    <a:cubicBezTo>
                      <a:pt x="499" y="180"/>
                      <a:pt x="519" y="290"/>
                      <a:pt x="648" y="270"/>
                    </a:cubicBezTo>
                    <a:cubicBezTo>
                      <a:pt x="688" y="260"/>
                      <a:pt x="708" y="240"/>
                      <a:pt x="718" y="220"/>
                    </a:cubicBezTo>
                    <a:cubicBezTo>
                      <a:pt x="698" y="230"/>
                      <a:pt x="668" y="230"/>
                      <a:pt x="668" y="220"/>
                    </a:cubicBezTo>
                    <a:cubicBezTo>
                      <a:pt x="668" y="210"/>
                      <a:pt x="698" y="210"/>
                      <a:pt x="708" y="190"/>
                    </a:cubicBezTo>
                    <a:cubicBezTo>
                      <a:pt x="708" y="180"/>
                      <a:pt x="708" y="170"/>
                      <a:pt x="718" y="150"/>
                    </a:cubicBezTo>
                    <a:cubicBezTo>
                      <a:pt x="698" y="150"/>
                      <a:pt x="648" y="150"/>
                      <a:pt x="658" y="131"/>
                    </a:cubicBezTo>
                    <a:cubicBezTo>
                      <a:pt x="668" y="81"/>
                      <a:pt x="758" y="41"/>
                      <a:pt x="798" y="1"/>
                    </a:cubicBezTo>
                    <a:cubicBezTo>
                      <a:pt x="808" y="21"/>
                      <a:pt x="818" y="21"/>
                      <a:pt x="848" y="21"/>
                    </a:cubicBezTo>
                    <a:cubicBezTo>
                      <a:pt x="828" y="41"/>
                      <a:pt x="828" y="51"/>
                      <a:pt x="828" y="51"/>
                    </a:cubicBezTo>
                    <a:cubicBezTo>
                      <a:pt x="818" y="101"/>
                      <a:pt x="858" y="150"/>
                      <a:pt x="918" y="140"/>
                    </a:cubicBezTo>
                    <a:cubicBezTo>
                      <a:pt x="947" y="140"/>
                      <a:pt x="967" y="91"/>
                      <a:pt x="1007" y="91"/>
                    </a:cubicBezTo>
                    <a:cubicBezTo>
                      <a:pt x="1047" y="81"/>
                      <a:pt x="1067" y="121"/>
                      <a:pt x="1057" y="150"/>
                    </a:cubicBezTo>
                    <a:cubicBezTo>
                      <a:pt x="1047" y="190"/>
                      <a:pt x="947" y="300"/>
                      <a:pt x="918" y="320"/>
                    </a:cubicBezTo>
                    <a:cubicBezTo>
                      <a:pt x="908" y="330"/>
                      <a:pt x="738" y="340"/>
                      <a:pt x="738" y="350"/>
                    </a:cubicBezTo>
                    <a:cubicBezTo>
                      <a:pt x="738" y="370"/>
                      <a:pt x="539" y="440"/>
                      <a:pt x="519" y="449"/>
                    </a:cubicBezTo>
                    <a:cubicBezTo>
                      <a:pt x="469" y="489"/>
                      <a:pt x="409" y="529"/>
                      <a:pt x="319" y="5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9" name="Google Shape;3119;p38"/>
              <p:cNvSpPr/>
              <p:nvPr/>
            </p:nvSpPr>
            <p:spPr>
              <a:xfrm>
                <a:off x="3695497" y="2372896"/>
                <a:ext cx="16683" cy="1115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51" y="121"/>
                    </a:moveTo>
                    <a:cubicBezTo>
                      <a:pt x="31" y="121"/>
                      <a:pt x="1" y="121"/>
                      <a:pt x="21" y="101"/>
                    </a:cubicBezTo>
                    <a:cubicBezTo>
                      <a:pt x="31" y="51"/>
                      <a:pt x="140" y="1"/>
                      <a:pt x="180" y="1"/>
                    </a:cubicBezTo>
                    <a:cubicBezTo>
                      <a:pt x="170" y="51"/>
                      <a:pt x="91" y="121"/>
                      <a:pt x="51" y="1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0" name="Google Shape;3120;p38"/>
              <p:cNvSpPr/>
              <p:nvPr/>
            </p:nvSpPr>
            <p:spPr>
              <a:xfrm>
                <a:off x="3735960" y="2351789"/>
                <a:ext cx="10231" cy="4701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1" extrusionOk="0">
                    <a:moveTo>
                      <a:pt x="40" y="50"/>
                    </a:moveTo>
                    <a:cubicBezTo>
                      <a:pt x="30" y="50"/>
                      <a:pt x="0" y="50"/>
                      <a:pt x="10" y="31"/>
                    </a:cubicBezTo>
                    <a:cubicBezTo>
                      <a:pt x="50" y="21"/>
                      <a:pt x="80" y="21"/>
                      <a:pt x="110" y="1"/>
                    </a:cubicBezTo>
                    <a:cubicBezTo>
                      <a:pt x="110" y="21"/>
                      <a:pt x="100" y="31"/>
                      <a:pt x="100" y="41"/>
                    </a:cubicBezTo>
                    <a:cubicBezTo>
                      <a:pt x="90" y="41"/>
                      <a:pt x="40" y="50"/>
                      <a:pt x="4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1" name="Google Shape;3121;p38"/>
              <p:cNvSpPr/>
              <p:nvPr/>
            </p:nvSpPr>
            <p:spPr>
              <a:xfrm>
                <a:off x="3674390" y="2342572"/>
                <a:ext cx="59818" cy="4055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40" extrusionOk="0">
                    <a:moveTo>
                      <a:pt x="629" y="51"/>
                    </a:moveTo>
                    <a:cubicBezTo>
                      <a:pt x="619" y="81"/>
                      <a:pt x="599" y="101"/>
                      <a:pt x="569" y="121"/>
                    </a:cubicBezTo>
                    <a:cubicBezTo>
                      <a:pt x="569" y="141"/>
                      <a:pt x="579" y="141"/>
                      <a:pt x="579" y="180"/>
                    </a:cubicBezTo>
                    <a:cubicBezTo>
                      <a:pt x="529" y="220"/>
                      <a:pt x="479" y="270"/>
                      <a:pt x="429" y="300"/>
                    </a:cubicBezTo>
                    <a:cubicBezTo>
                      <a:pt x="379" y="310"/>
                      <a:pt x="409" y="240"/>
                      <a:pt x="369" y="230"/>
                    </a:cubicBezTo>
                    <a:cubicBezTo>
                      <a:pt x="359" y="280"/>
                      <a:pt x="300" y="340"/>
                      <a:pt x="260" y="340"/>
                    </a:cubicBezTo>
                    <a:cubicBezTo>
                      <a:pt x="240" y="380"/>
                      <a:pt x="210" y="420"/>
                      <a:pt x="180" y="430"/>
                    </a:cubicBezTo>
                    <a:cubicBezTo>
                      <a:pt x="140" y="440"/>
                      <a:pt x="140" y="400"/>
                      <a:pt x="140" y="390"/>
                    </a:cubicBezTo>
                    <a:cubicBezTo>
                      <a:pt x="110" y="420"/>
                      <a:pt x="90" y="400"/>
                      <a:pt x="70" y="400"/>
                    </a:cubicBezTo>
                    <a:cubicBezTo>
                      <a:pt x="60" y="400"/>
                      <a:pt x="31" y="430"/>
                      <a:pt x="11" y="440"/>
                    </a:cubicBezTo>
                    <a:cubicBezTo>
                      <a:pt x="11" y="420"/>
                      <a:pt x="1" y="420"/>
                      <a:pt x="1" y="400"/>
                    </a:cubicBezTo>
                    <a:cubicBezTo>
                      <a:pt x="1" y="390"/>
                      <a:pt x="70" y="340"/>
                      <a:pt x="70" y="340"/>
                    </a:cubicBezTo>
                    <a:cubicBezTo>
                      <a:pt x="130" y="300"/>
                      <a:pt x="170" y="290"/>
                      <a:pt x="230" y="250"/>
                    </a:cubicBezTo>
                    <a:cubicBezTo>
                      <a:pt x="300" y="200"/>
                      <a:pt x="330" y="131"/>
                      <a:pt x="419" y="101"/>
                    </a:cubicBezTo>
                    <a:cubicBezTo>
                      <a:pt x="449" y="91"/>
                      <a:pt x="449" y="101"/>
                      <a:pt x="469" y="91"/>
                    </a:cubicBezTo>
                    <a:cubicBezTo>
                      <a:pt x="459" y="91"/>
                      <a:pt x="649" y="1"/>
                      <a:pt x="629" y="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2" name="Google Shape;3122;p38"/>
              <p:cNvSpPr/>
              <p:nvPr/>
            </p:nvSpPr>
            <p:spPr>
              <a:xfrm>
                <a:off x="3754302" y="2313169"/>
                <a:ext cx="31338" cy="1483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61" extrusionOk="0">
                    <a:moveTo>
                      <a:pt x="130" y="141"/>
                    </a:moveTo>
                    <a:cubicBezTo>
                      <a:pt x="91" y="151"/>
                      <a:pt x="91" y="121"/>
                      <a:pt x="61" y="121"/>
                    </a:cubicBezTo>
                    <a:cubicBezTo>
                      <a:pt x="41" y="121"/>
                      <a:pt x="31" y="151"/>
                      <a:pt x="1" y="160"/>
                    </a:cubicBezTo>
                    <a:cubicBezTo>
                      <a:pt x="11" y="121"/>
                      <a:pt x="200" y="11"/>
                      <a:pt x="240" y="11"/>
                    </a:cubicBezTo>
                    <a:cubicBezTo>
                      <a:pt x="300" y="1"/>
                      <a:pt x="340" y="21"/>
                      <a:pt x="340" y="61"/>
                    </a:cubicBezTo>
                    <a:cubicBezTo>
                      <a:pt x="310" y="71"/>
                      <a:pt x="280" y="101"/>
                      <a:pt x="250" y="111"/>
                    </a:cubicBezTo>
                    <a:cubicBezTo>
                      <a:pt x="180" y="121"/>
                      <a:pt x="190" y="121"/>
                      <a:pt x="130" y="1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3" name="Google Shape;3123;p38"/>
              <p:cNvSpPr/>
              <p:nvPr/>
            </p:nvSpPr>
            <p:spPr>
              <a:xfrm>
                <a:off x="3752459" y="2324230"/>
                <a:ext cx="28573" cy="2027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0" extrusionOk="0">
                    <a:moveTo>
                      <a:pt x="250" y="80"/>
                    </a:moveTo>
                    <a:cubicBezTo>
                      <a:pt x="250" y="140"/>
                      <a:pt x="130" y="190"/>
                      <a:pt x="71" y="200"/>
                    </a:cubicBezTo>
                    <a:cubicBezTo>
                      <a:pt x="31" y="220"/>
                      <a:pt x="1" y="170"/>
                      <a:pt x="11" y="140"/>
                    </a:cubicBezTo>
                    <a:cubicBezTo>
                      <a:pt x="21" y="70"/>
                      <a:pt x="210" y="31"/>
                      <a:pt x="270" y="21"/>
                    </a:cubicBezTo>
                    <a:cubicBezTo>
                      <a:pt x="290" y="1"/>
                      <a:pt x="310" y="31"/>
                      <a:pt x="310" y="40"/>
                    </a:cubicBezTo>
                    <a:cubicBezTo>
                      <a:pt x="270" y="80"/>
                      <a:pt x="220" y="90"/>
                      <a:pt x="170" y="100"/>
                    </a:cubicBezTo>
                    <a:cubicBezTo>
                      <a:pt x="200" y="90"/>
                      <a:pt x="220" y="80"/>
                      <a:pt x="250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4" name="Google Shape;3124;p38"/>
              <p:cNvSpPr/>
              <p:nvPr/>
            </p:nvSpPr>
            <p:spPr>
              <a:xfrm>
                <a:off x="3739647" y="2330682"/>
                <a:ext cx="9309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1" extrusionOk="0">
                    <a:moveTo>
                      <a:pt x="100" y="60"/>
                    </a:moveTo>
                    <a:cubicBezTo>
                      <a:pt x="90" y="80"/>
                      <a:pt x="70" y="100"/>
                      <a:pt x="50" y="110"/>
                    </a:cubicBezTo>
                    <a:cubicBezTo>
                      <a:pt x="20" y="110"/>
                      <a:pt x="0" y="80"/>
                      <a:pt x="0" y="70"/>
                    </a:cubicBezTo>
                    <a:cubicBezTo>
                      <a:pt x="20" y="0"/>
                      <a:pt x="90" y="60"/>
                      <a:pt x="10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5" name="Google Shape;3125;p38"/>
              <p:cNvSpPr/>
              <p:nvPr/>
            </p:nvSpPr>
            <p:spPr>
              <a:xfrm>
                <a:off x="3818637" y="2377504"/>
                <a:ext cx="45993" cy="4147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50" extrusionOk="0">
                    <a:moveTo>
                      <a:pt x="449" y="140"/>
                    </a:moveTo>
                    <a:cubicBezTo>
                      <a:pt x="439" y="190"/>
                      <a:pt x="439" y="150"/>
                      <a:pt x="439" y="190"/>
                    </a:cubicBezTo>
                    <a:lnTo>
                      <a:pt x="499" y="190"/>
                    </a:lnTo>
                    <a:cubicBezTo>
                      <a:pt x="449" y="360"/>
                      <a:pt x="449" y="310"/>
                      <a:pt x="340" y="370"/>
                    </a:cubicBezTo>
                    <a:cubicBezTo>
                      <a:pt x="310" y="390"/>
                      <a:pt x="300" y="419"/>
                      <a:pt x="280" y="439"/>
                    </a:cubicBezTo>
                    <a:cubicBezTo>
                      <a:pt x="240" y="449"/>
                      <a:pt x="240" y="409"/>
                      <a:pt x="230" y="399"/>
                    </a:cubicBezTo>
                    <a:cubicBezTo>
                      <a:pt x="160" y="320"/>
                      <a:pt x="60" y="360"/>
                      <a:pt x="1" y="290"/>
                    </a:cubicBezTo>
                    <a:cubicBezTo>
                      <a:pt x="1" y="270"/>
                      <a:pt x="1" y="250"/>
                      <a:pt x="11" y="240"/>
                    </a:cubicBezTo>
                    <a:cubicBezTo>
                      <a:pt x="50" y="220"/>
                      <a:pt x="90" y="260"/>
                      <a:pt x="140" y="250"/>
                    </a:cubicBezTo>
                    <a:cubicBezTo>
                      <a:pt x="160" y="250"/>
                      <a:pt x="160" y="250"/>
                      <a:pt x="190" y="240"/>
                    </a:cubicBezTo>
                    <a:cubicBezTo>
                      <a:pt x="190" y="210"/>
                      <a:pt x="200" y="180"/>
                      <a:pt x="200" y="150"/>
                    </a:cubicBezTo>
                    <a:cubicBezTo>
                      <a:pt x="160" y="150"/>
                      <a:pt x="100" y="170"/>
                      <a:pt x="130" y="120"/>
                    </a:cubicBezTo>
                    <a:cubicBezTo>
                      <a:pt x="130" y="110"/>
                      <a:pt x="140" y="100"/>
                      <a:pt x="150" y="100"/>
                    </a:cubicBezTo>
                    <a:cubicBezTo>
                      <a:pt x="210" y="31"/>
                      <a:pt x="260" y="31"/>
                      <a:pt x="340" y="21"/>
                    </a:cubicBezTo>
                    <a:cubicBezTo>
                      <a:pt x="389" y="11"/>
                      <a:pt x="449" y="1"/>
                      <a:pt x="449" y="1"/>
                    </a:cubicBezTo>
                    <a:cubicBezTo>
                      <a:pt x="459" y="1"/>
                      <a:pt x="489" y="11"/>
                      <a:pt x="479" y="21"/>
                    </a:cubicBezTo>
                    <a:cubicBezTo>
                      <a:pt x="459" y="90"/>
                      <a:pt x="379" y="120"/>
                      <a:pt x="349" y="160"/>
                    </a:cubicBezTo>
                    <a:cubicBezTo>
                      <a:pt x="359" y="150"/>
                      <a:pt x="449" y="110"/>
                      <a:pt x="449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6" name="Google Shape;3126;p38"/>
              <p:cNvSpPr/>
              <p:nvPr/>
            </p:nvSpPr>
            <p:spPr>
              <a:xfrm>
                <a:off x="3814029" y="2330682"/>
                <a:ext cx="52445" cy="3226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0" extrusionOk="0">
                    <a:moveTo>
                      <a:pt x="51" y="170"/>
                    </a:moveTo>
                    <a:cubicBezTo>
                      <a:pt x="51" y="160"/>
                      <a:pt x="41" y="150"/>
                      <a:pt x="41" y="110"/>
                    </a:cubicBezTo>
                    <a:cubicBezTo>
                      <a:pt x="51" y="110"/>
                      <a:pt x="51" y="110"/>
                      <a:pt x="81" y="100"/>
                    </a:cubicBezTo>
                    <a:cubicBezTo>
                      <a:pt x="160" y="80"/>
                      <a:pt x="160" y="230"/>
                      <a:pt x="260" y="180"/>
                    </a:cubicBezTo>
                    <a:cubicBezTo>
                      <a:pt x="250" y="170"/>
                      <a:pt x="230" y="160"/>
                      <a:pt x="210" y="150"/>
                    </a:cubicBezTo>
                    <a:cubicBezTo>
                      <a:pt x="210" y="130"/>
                      <a:pt x="210" y="120"/>
                      <a:pt x="220" y="110"/>
                    </a:cubicBezTo>
                    <a:cubicBezTo>
                      <a:pt x="290" y="100"/>
                      <a:pt x="300" y="160"/>
                      <a:pt x="360" y="150"/>
                    </a:cubicBezTo>
                    <a:cubicBezTo>
                      <a:pt x="370" y="120"/>
                      <a:pt x="370" y="100"/>
                      <a:pt x="370" y="80"/>
                    </a:cubicBezTo>
                    <a:cubicBezTo>
                      <a:pt x="320" y="100"/>
                      <a:pt x="290" y="110"/>
                      <a:pt x="270" y="60"/>
                    </a:cubicBezTo>
                    <a:cubicBezTo>
                      <a:pt x="300" y="50"/>
                      <a:pt x="310" y="50"/>
                      <a:pt x="340" y="50"/>
                    </a:cubicBezTo>
                    <a:cubicBezTo>
                      <a:pt x="390" y="30"/>
                      <a:pt x="399" y="60"/>
                      <a:pt x="459" y="50"/>
                    </a:cubicBezTo>
                    <a:cubicBezTo>
                      <a:pt x="489" y="50"/>
                      <a:pt x="499" y="10"/>
                      <a:pt x="519" y="10"/>
                    </a:cubicBezTo>
                    <a:cubicBezTo>
                      <a:pt x="569" y="0"/>
                      <a:pt x="569" y="30"/>
                      <a:pt x="559" y="70"/>
                    </a:cubicBezTo>
                    <a:cubicBezTo>
                      <a:pt x="549" y="150"/>
                      <a:pt x="499" y="180"/>
                      <a:pt x="499" y="270"/>
                    </a:cubicBezTo>
                    <a:cubicBezTo>
                      <a:pt x="449" y="299"/>
                      <a:pt x="390" y="309"/>
                      <a:pt x="370" y="309"/>
                    </a:cubicBezTo>
                    <a:cubicBezTo>
                      <a:pt x="360" y="309"/>
                      <a:pt x="270" y="349"/>
                      <a:pt x="290" y="309"/>
                    </a:cubicBezTo>
                    <a:cubicBezTo>
                      <a:pt x="290" y="299"/>
                      <a:pt x="300" y="279"/>
                      <a:pt x="310" y="270"/>
                    </a:cubicBezTo>
                    <a:cubicBezTo>
                      <a:pt x="310" y="260"/>
                      <a:pt x="310" y="250"/>
                      <a:pt x="320" y="250"/>
                    </a:cubicBezTo>
                    <a:cubicBezTo>
                      <a:pt x="320" y="220"/>
                      <a:pt x="390" y="210"/>
                      <a:pt x="399" y="180"/>
                    </a:cubicBezTo>
                    <a:lnTo>
                      <a:pt x="360" y="180"/>
                    </a:lnTo>
                    <a:cubicBezTo>
                      <a:pt x="310" y="200"/>
                      <a:pt x="200" y="250"/>
                      <a:pt x="140" y="260"/>
                    </a:cubicBezTo>
                    <a:cubicBezTo>
                      <a:pt x="120" y="260"/>
                      <a:pt x="110" y="250"/>
                      <a:pt x="100" y="230"/>
                    </a:cubicBezTo>
                    <a:cubicBezTo>
                      <a:pt x="90" y="230"/>
                      <a:pt x="71" y="250"/>
                      <a:pt x="61" y="250"/>
                    </a:cubicBezTo>
                    <a:lnTo>
                      <a:pt x="61" y="220"/>
                    </a:lnTo>
                    <a:cubicBezTo>
                      <a:pt x="41" y="230"/>
                      <a:pt x="11" y="220"/>
                      <a:pt x="1" y="210"/>
                    </a:cubicBezTo>
                    <a:cubicBezTo>
                      <a:pt x="1" y="200"/>
                      <a:pt x="11" y="170"/>
                      <a:pt x="11" y="160"/>
                    </a:cubicBezTo>
                    <a:cubicBezTo>
                      <a:pt x="41" y="160"/>
                      <a:pt x="41" y="160"/>
                      <a:pt x="51" y="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7" name="Google Shape;3127;p38"/>
              <p:cNvSpPr/>
              <p:nvPr/>
            </p:nvSpPr>
            <p:spPr>
              <a:xfrm>
                <a:off x="3828776" y="2439074"/>
                <a:ext cx="29494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00" extrusionOk="0">
                    <a:moveTo>
                      <a:pt x="239" y="190"/>
                    </a:moveTo>
                    <a:cubicBezTo>
                      <a:pt x="200" y="200"/>
                      <a:pt x="0" y="170"/>
                      <a:pt x="0" y="150"/>
                    </a:cubicBezTo>
                    <a:cubicBezTo>
                      <a:pt x="0" y="130"/>
                      <a:pt x="50" y="130"/>
                      <a:pt x="70" y="130"/>
                    </a:cubicBezTo>
                    <a:cubicBezTo>
                      <a:pt x="100" y="100"/>
                      <a:pt x="100" y="11"/>
                      <a:pt x="170" y="11"/>
                    </a:cubicBezTo>
                    <a:cubicBezTo>
                      <a:pt x="220" y="1"/>
                      <a:pt x="299" y="90"/>
                      <a:pt x="319" y="140"/>
                    </a:cubicBezTo>
                    <a:cubicBezTo>
                      <a:pt x="289" y="140"/>
                      <a:pt x="269" y="180"/>
                      <a:pt x="239" y="1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8" name="Google Shape;3128;p38"/>
              <p:cNvSpPr/>
              <p:nvPr/>
            </p:nvSpPr>
            <p:spPr>
              <a:xfrm>
                <a:off x="3870069" y="2364693"/>
                <a:ext cx="43320" cy="3677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99" extrusionOk="0">
                    <a:moveTo>
                      <a:pt x="469" y="30"/>
                    </a:moveTo>
                    <a:cubicBezTo>
                      <a:pt x="469" y="40"/>
                      <a:pt x="400" y="90"/>
                      <a:pt x="400" y="90"/>
                    </a:cubicBezTo>
                    <a:cubicBezTo>
                      <a:pt x="350" y="150"/>
                      <a:pt x="290" y="229"/>
                      <a:pt x="200" y="249"/>
                    </a:cubicBezTo>
                    <a:cubicBezTo>
                      <a:pt x="140" y="259"/>
                      <a:pt x="150" y="229"/>
                      <a:pt x="130" y="289"/>
                    </a:cubicBezTo>
                    <a:cubicBezTo>
                      <a:pt x="140" y="289"/>
                      <a:pt x="150" y="289"/>
                      <a:pt x="170" y="279"/>
                    </a:cubicBezTo>
                    <a:cubicBezTo>
                      <a:pt x="140" y="339"/>
                      <a:pt x="120" y="349"/>
                      <a:pt x="81" y="389"/>
                    </a:cubicBezTo>
                    <a:cubicBezTo>
                      <a:pt x="51" y="389"/>
                      <a:pt x="31" y="399"/>
                      <a:pt x="21" y="399"/>
                    </a:cubicBezTo>
                    <a:cubicBezTo>
                      <a:pt x="31" y="359"/>
                      <a:pt x="31" y="329"/>
                      <a:pt x="31" y="309"/>
                    </a:cubicBezTo>
                    <a:cubicBezTo>
                      <a:pt x="1" y="279"/>
                      <a:pt x="31" y="229"/>
                      <a:pt x="31" y="180"/>
                    </a:cubicBezTo>
                    <a:cubicBezTo>
                      <a:pt x="31" y="160"/>
                      <a:pt x="31" y="140"/>
                      <a:pt x="41" y="130"/>
                    </a:cubicBezTo>
                    <a:cubicBezTo>
                      <a:pt x="71" y="130"/>
                      <a:pt x="91" y="110"/>
                      <a:pt x="101" y="110"/>
                    </a:cubicBezTo>
                    <a:cubicBezTo>
                      <a:pt x="101" y="110"/>
                      <a:pt x="101" y="90"/>
                      <a:pt x="110" y="90"/>
                    </a:cubicBezTo>
                    <a:cubicBezTo>
                      <a:pt x="110" y="90"/>
                      <a:pt x="140" y="40"/>
                      <a:pt x="190" y="30"/>
                    </a:cubicBezTo>
                    <a:cubicBezTo>
                      <a:pt x="290" y="0"/>
                      <a:pt x="360" y="30"/>
                      <a:pt x="4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9" name="Google Shape;3129;p38"/>
              <p:cNvSpPr/>
              <p:nvPr/>
            </p:nvSpPr>
            <p:spPr>
              <a:xfrm>
                <a:off x="3808499" y="2322386"/>
                <a:ext cx="11153" cy="1299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41" extrusionOk="0">
                    <a:moveTo>
                      <a:pt x="121" y="70"/>
                    </a:moveTo>
                    <a:cubicBezTo>
                      <a:pt x="111" y="100"/>
                      <a:pt x="91" y="110"/>
                      <a:pt x="71" y="120"/>
                    </a:cubicBezTo>
                    <a:cubicBezTo>
                      <a:pt x="41" y="140"/>
                      <a:pt x="1" y="60"/>
                      <a:pt x="1" y="21"/>
                    </a:cubicBezTo>
                    <a:cubicBezTo>
                      <a:pt x="71" y="1"/>
                      <a:pt x="71" y="60"/>
                      <a:pt x="121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0" name="Google Shape;3130;p38"/>
              <p:cNvSpPr/>
              <p:nvPr/>
            </p:nvSpPr>
            <p:spPr>
              <a:xfrm>
                <a:off x="3805826" y="2359162"/>
                <a:ext cx="11060" cy="1023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1" extrusionOk="0">
                    <a:moveTo>
                      <a:pt x="100" y="0"/>
                    </a:moveTo>
                    <a:cubicBezTo>
                      <a:pt x="100" y="10"/>
                      <a:pt x="120" y="20"/>
                      <a:pt x="100" y="50"/>
                    </a:cubicBezTo>
                    <a:cubicBezTo>
                      <a:pt x="100" y="90"/>
                      <a:pt x="70" y="100"/>
                      <a:pt x="50" y="100"/>
                    </a:cubicBezTo>
                    <a:cubicBezTo>
                      <a:pt x="20" y="110"/>
                      <a:pt x="20" y="100"/>
                      <a:pt x="0" y="110"/>
                    </a:cubicBezTo>
                    <a:cubicBezTo>
                      <a:pt x="20" y="50"/>
                      <a:pt x="50" y="2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1" name="Google Shape;3131;p38"/>
              <p:cNvSpPr/>
              <p:nvPr/>
            </p:nvSpPr>
            <p:spPr>
              <a:xfrm>
                <a:off x="3816794" y="2290219"/>
                <a:ext cx="44242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60" extrusionOk="0">
                    <a:moveTo>
                      <a:pt x="320" y="200"/>
                    </a:moveTo>
                    <a:cubicBezTo>
                      <a:pt x="270" y="210"/>
                      <a:pt x="250" y="200"/>
                      <a:pt x="180" y="210"/>
                    </a:cubicBezTo>
                    <a:cubicBezTo>
                      <a:pt x="180" y="190"/>
                      <a:pt x="130" y="210"/>
                      <a:pt x="100" y="220"/>
                    </a:cubicBezTo>
                    <a:cubicBezTo>
                      <a:pt x="60" y="230"/>
                      <a:pt x="51" y="230"/>
                      <a:pt x="21" y="210"/>
                    </a:cubicBezTo>
                    <a:cubicBezTo>
                      <a:pt x="60" y="170"/>
                      <a:pt x="70" y="170"/>
                      <a:pt x="110" y="150"/>
                    </a:cubicBezTo>
                    <a:cubicBezTo>
                      <a:pt x="110" y="140"/>
                      <a:pt x="110" y="120"/>
                      <a:pt x="120" y="110"/>
                    </a:cubicBezTo>
                    <a:cubicBezTo>
                      <a:pt x="60" y="120"/>
                      <a:pt x="31" y="150"/>
                      <a:pt x="21" y="140"/>
                    </a:cubicBezTo>
                    <a:cubicBezTo>
                      <a:pt x="31" y="120"/>
                      <a:pt x="31" y="110"/>
                      <a:pt x="51" y="100"/>
                    </a:cubicBezTo>
                    <a:cubicBezTo>
                      <a:pt x="1" y="110"/>
                      <a:pt x="1" y="100"/>
                      <a:pt x="11" y="61"/>
                    </a:cubicBezTo>
                    <a:cubicBezTo>
                      <a:pt x="51" y="51"/>
                      <a:pt x="70" y="21"/>
                      <a:pt x="110" y="11"/>
                    </a:cubicBezTo>
                    <a:cubicBezTo>
                      <a:pt x="170" y="1"/>
                      <a:pt x="170" y="51"/>
                      <a:pt x="210" y="51"/>
                    </a:cubicBezTo>
                    <a:cubicBezTo>
                      <a:pt x="230" y="51"/>
                      <a:pt x="250" y="21"/>
                      <a:pt x="270" y="11"/>
                    </a:cubicBezTo>
                    <a:cubicBezTo>
                      <a:pt x="330" y="1"/>
                      <a:pt x="310" y="71"/>
                      <a:pt x="350" y="61"/>
                    </a:cubicBezTo>
                    <a:cubicBezTo>
                      <a:pt x="360" y="61"/>
                      <a:pt x="369" y="41"/>
                      <a:pt x="399" y="21"/>
                    </a:cubicBezTo>
                    <a:cubicBezTo>
                      <a:pt x="429" y="11"/>
                      <a:pt x="459" y="61"/>
                      <a:pt x="459" y="71"/>
                    </a:cubicBezTo>
                    <a:lnTo>
                      <a:pt x="419" y="110"/>
                    </a:lnTo>
                    <a:cubicBezTo>
                      <a:pt x="429" y="140"/>
                      <a:pt x="479" y="150"/>
                      <a:pt x="479" y="170"/>
                    </a:cubicBezTo>
                    <a:cubicBezTo>
                      <a:pt x="469" y="200"/>
                      <a:pt x="449" y="220"/>
                      <a:pt x="419" y="220"/>
                    </a:cubicBezTo>
                    <a:cubicBezTo>
                      <a:pt x="369" y="260"/>
                      <a:pt x="379" y="190"/>
                      <a:pt x="320" y="2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2" name="Google Shape;3132;p38"/>
              <p:cNvSpPr/>
              <p:nvPr/>
            </p:nvSpPr>
            <p:spPr>
              <a:xfrm>
                <a:off x="3832463" y="2312340"/>
                <a:ext cx="13825" cy="64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70" extrusionOk="0">
                    <a:moveTo>
                      <a:pt x="50" y="60"/>
                    </a:moveTo>
                    <a:cubicBezTo>
                      <a:pt x="0" y="70"/>
                      <a:pt x="80" y="10"/>
                      <a:pt x="90" y="10"/>
                    </a:cubicBezTo>
                    <a:cubicBezTo>
                      <a:pt x="130" y="0"/>
                      <a:pt x="130" y="20"/>
                      <a:pt x="150" y="20"/>
                    </a:cubicBezTo>
                    <a:cubicBezTo>
                      <a:pt x="130" y="50"/>
                      <a:pt x="90" y="60"/>
                      <a:pt x="50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3" name="Google Shape;3133;p38"/>
              <p:cNvSpPr/>
              <p:nvPr/>
            </p:nvSpPr>
            <p:spPr>
              <a:xfrm>
                <a:off x="3877442" y="2316856"/>
                <a:ext cx="121388" cy="38711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420" extrusionOk="0">
                    <a:moveTo>
                      <a:pt x="1316" y="71"/>
                    </a:moveTo>
                    <a:cubicBezTo>
                      <a:pt x="1306" y="81"/>
                      <a:pt x="1296" y="101"/>
                      <a:pt x="1286" y="120"/>
                    </a:cubicBezTo>
                    <a:lnTo>
                      <a:pt x="1316" y="120"/>
                    </a:lnTo>
                    <a:cubicBezTo>
                      <a:pt x="1286" y="230"/>
                      <a:pt x="1157" y="260"/>
                      <a:pt x="1067" y="280"/>
                    </a:cubicBezTo>
                    <a:cubicBezTo>
                      <a:pt x="1037" y="300"/>
                      <a:pt x="1017" y="270"/>
                      <a:pt x="1017" y="250"/>
                    </a:cubicBezTo>
                    <a:cubicBezTo>
                      <a:pt x="987" y="260"/>
                      <a:pt x="967" y="270"/>
                      <a:pt x="948" y="300"/>
                    </a:cubicBezTo>
                    <a:cubicBezTo>
                      <a:pt x="868" y="310"/>
                      <a:pt x="798" y="330"/>
                      <a:pt x="718" y="350"/>
                    </a:cubicBezTo>
                    <a:cubicBezTo>
                      <a:pt x="658" y="370"/>
                      <a:pt x="569" y="380"/>
                      <a:pt x="589" y="330"/>
                    </a:cubicBezTo>
                    <a:cubicBezTo>
                      <a:pt x="569" y="330"/>
                      <a:pt x="559" y="350"/>
                      <a:pt x="549" y="350"/>
                    </a:cubicBezTo>
                    <a:cubicBezTo>
                      <a:pt x="539" y="360"/>
                      <a:pt x="489" y="410"/>
                      <a:pt x="459" y="410"/>
                    </a:cubicBezTo>
                    <a:cubicBezTo>
                      <a:pt x="399" y="420"/>
                      <a:pt x="270" y="370"/>
                      <a:pt x="290" y="310"/>
                    </a:cubicBezTo>
                    <a:cubicBezTo>
                      <a:pt x="290" y="280"/>
                      <a:pt x="310" y="260"/>
                      <a:pt x="339" y="250"/>
                    </a:cubicBezTo>
                    <a:cubicBezTo>
                      <a:pt x="300" y="200"/>
                      <a:pt x="290" y="160"/>
                      <a:pt x="250" y="111"/>
                    </a:cubicBezTo>
                    <a:cubicBezTo>
                      <a:pt x="240" y="130"/>
                      <a:pt x="210" y="150"/>
                      <a:pt x="190" y="160"/>
                    </a:cubicBezTo>
                    <a:cubicBezTo>
                      <a:pt x="150" y="170"/>
                      <a:pt x="1" y="120"/>
                      <a:pt x="1" y="101"/>
                    </a:cubicBezTo>
                    <a:cubicBezTo>
                      <a:pt x="11" y="51"/>
                      <a:pt x="60" y="31"/>
                      <a:pt x="100" y="31"/>
                    </a:cubicBezTo>
                    <a:cubicBezTo>
                      <a:pt x="220" y="11"/>
                      <a:pt x="220" y="111"/>
                      <a:pt x="320" y="81"/>
                    </a:cubicBezTo>
                    <a:cubicBezTo>
                      <a:pt x="349" y="71"/>
                      <a:pt x="369" y="71"/>
                      <a:pt x="389" y="51"/>
                    </a:cubicBezTo>
                    <a:cubicBezTo>
                      <a:pt x="399" y="51"/>
                      <a:pt x="439" y="31"/>
                      <a:pt x="439" y="31"/>
                    </a:cubicBezTo>
                    <a:cubicBezTo>
                      <a:pt x="399" y="111"/>
                      <a:pt x="539" y="61"/>
                      <a:pt x="549" y="101"/>
                    </a:cubicBezTo>
                    <a:cubicBezTo>
                      <a:pt x="509" y="111"/>
                      <a:pt x="469" y="111"/>
                      <a:pt x="439" y="120"/>
                    </a:cubicBezTo>
                    <a:cubicBezTo>
                      <a:pt x="439" y="200"/>
                      <a:pt x="509" y="130"/>
                      <a:pt x="549" y="170"/>
                    </a:cubicBezTo>
                    <a:cubicBezTo>
                      <a:pt x="539" y="180"/>
                      <a:pt x="519" y="180"/>
                      <a:pt x="519" y="200"/>
                    </a:cubicBezTo>
                    <a:cubicBezTo>
                      <a:pt x="509" y="230"/>
                      <a:pt x="559" y="210"/>
                      <a:pt x="569" y="200"/>
                    </a:cubicBezTo>
                    <a:cubicBezTo>
                      <a:pt x="639" y="200"/>
                      <a:pt x="698" y="210"/>
                      <a:pt x="758" y="200"/>
                    </a:cubicBezTo>
                    <a:cubicBezTo>
                      <a:pt x="918" y="160"/>
                      <a:pt x="987" y="71"/>
                      <a:pt x="1137" y="51"/>
                    </a:cubicBezTo>
                    <a:cubicBezTo>
                      <a:pt x="1237" y="11"/>
                      <a:pt x="1306" y="1"/>
                      <a:pt x="1316" y="71"/>
                    </a:cubicBezTo>
                    <a:cubicBezTo>
                      <a:pt x="1316" y="81"/>
                      <a:pt x="1306" y="81"/>
                      <a:pt x="1296" y="101"/>
                    </a:cubicBezTo>
                    <a:cubicBezTo>
                      <a:pt x="1306" y="81"/>
                      <a:pt x="1306" y="71"/>
                      <a:pt x="1316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4" name="Google Shape;3134;p38"/>
              <p:cNvSpPr/>
              <p:nvPr/>
            </p:nvSpPr>
            <p:spPr>
              <a:xfrm>
                <a:off x="3870990" y="2340820"/>
                <a:ext cx="24886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00" extrusionOk="0">
                    <a:moveTo>
                      <a:pt x="61" y="100"/>
                    </a:moveTo>
                    <a:cubicBezTo>
                      <a:pt x="81" y="90"/>
                      <a:pt x="91" y="20"/>
                      <a:pt x="160" y="10"/>
                    </a:cubicBezTo>
                    <a:cubicBezTo>
                      <a:pt x="210" y="0"/>
                      <a:pt x="270" y="50"/>
                      <a:pt x="250" y="80"/>
                    </a:cubicBezTo>
                    <a:cubicBezTo>
                      <a:pt x="240" y="140"/>
                      <a:pt x="220" y="179"/>
                      <a:pt x="180" y="199"/>
                    </a:cubicBezTo>
                    <a:cubicBezTo>
                      <a:pt x="160" y="199"/>
                      <a:pt x="1" y="150"/>
                      <a:pt x="1" y="150"/>
                    </a:cubicBezTo>
                    <a:cubicBezTo>
                      <a:pt x="21" y="120"/>
                      <a:pt x="41" y="100"/>
                      <a:pt x="61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5" name="Google Shape;3135;p38"/>
              <p:cNvSpPr/>
              <p:nvPr/>
            </p:nvSpPr>
            <p:spPr>
              <a:xfrm>
                <a:off x="3882973" y="2303123"/>
                <a:ext cx="22121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240" h="71" extrusionOk="0">
                    <a:moveTo>
                      <a:pt x="190" y="10"/>
                    </a:moveTo>
                    <a:cubicBezTo>
                      <a:pt x="230" y="0"/>
                      <a:pt x="200" y="10"/>
                      <a:pt x="240" y="0"/>
                    </a:cubicBezTo>
                    <a:cubicBezTo>
                      <a:pt x="230" y="20"/>
                      <a:pt x="230" y="30"/>
                      <a:pt x="230" y="30"/>
                    </a:cubicBezTo>
                    <a:cubicBezTo>
                      <a:pt x="230" y="50"/>
                      <a:pt x="210" y="70"/>
                      <a:pt x="180" y="70"/>
                    </a:cubicBezTo>
                    <a:lnTo>
                      <a:pt x="0" y="70"/>
                    </a:lnTo>
                    <a:cubicBezTo>
                      <a:pt x="40" y="50"/>
                      <a:pt x="140" y="20"/>
                      <a:pt x="190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6" name="Google Shape;3136;p38"/>
              <p:cNvSpPr/>
              <p:nvPr/>
            </p:nvSpPr>
            <p:spPr>
              <a:xfrm>
                <a:off x="3871912" y="2287454"/>
                <a:ext cx="24886" cy="22213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41" extrusionOk="0">
                    <a:moveTo>
                      <a:pt x="31" y="200"/>
                    </a:moveTo>
                    <a:cubicBezTo>
                      <a:pt x="31" y="190"/>
                      <a:pt x="71" y="180"/>
                      <a:pt x="71" y="170"/>
                    </a:cubicBezTo>
                    <a:cubicBezTo>
                      <a:pt x="51" y="140"/>
                      <a:pt x="1" y="130"/>
                      <a:pt x="11" y="71"/>
                    </a:cubicBezTo>
                    <a:cubicBezTo>
                      <a:pt x="21" y="41"/>
                      <a:pt x="61" y="21"/>
                      <a:pt x="81" y="1"/>
                    </a:cubicBezTo>
                    <a:cubicBezTo>
                      <a:pt x="81" y="31"/>
                      <a:pt x="130" y="41"/>
                      <a:pt x="170" y="31"/>
                    </a:cubicBezTo>
                    <a:cubicBezTo>
                      <a:pt x="160" y="101"/>
                      <a:pt x="270" y="21"/>
                      <a:pt x="260" y="81"/>
                    </a:cubicBezTo>
                    <a:cubicBezTo>
                      <a:pt x="260" y="101"/>
                      <a:pt x="250" y="130"/>
                      <a:pt x="250" y="150"/>
                    </a:cubicBezTo>
                    <a:cubicBezTo>
                      <a:pt x="130" y="220"/>
                      <a:pt x="31" y="240"/>
                      <a:pt x="31" y="2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7" name="Google Shape;3137;p38"/>
              <p:cNvSpPr/>
              <p:nvPr/>
            </p:nvSpPr>
            <p:spPr>
              <a:xfrm>
                <a:off x="3867304" y="2270955"/>
                <a:ext cx="10231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1" extrusionOk="0">
                    <a:moveTo>
                      <a:pt x="111" y="0"/>
                    </a:moveTo>
                    <a:cubicBezTo>
                      <a:pt x="111" y="20"/>
                      <a:pt x="101" y="30"/>
                      <a:pt x="101" y="60"/>
                    </a:cubicBezTo>
                    <a:cubicBezTo>
                      <a:pt x="81" y="60"/>
                      <a:pt x="61" y="70"/>
                      <a:pt x="51" y="70"/>
                    </a:cubicBezTo>
                    <a:cubicBezTo>
                      <a:pt x="31" y="60"/>
                      <a:pt x="1" y="60"/>
                      <a:pt x="11" y="20"/>
                    </a:cubicBezTo>
                    <a:cubicBezTo>
                      <a:pt x="61" y="10"/>
                      <a:pt x="81" y="0"/>
                      <a:pt x="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8" name="Google Shape;3138;p38"/>
              <p:cNvSpPr/>
              <p:nvPr/>
            </p:nvSpPr>
            <p:spPr>
              <a:xfrm>
                <a:off x="3895784" y="2236944"/>
                <a:ext cx="78252" cy="5521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99" extrusionOk="0">
                    <a:moveTo>
                      <a:pt x="569" y="180"/>
                    </a:moveTo>
                    <a:cubicBezTo>
                      <a:pt x="589" y="180"/>
                      <a:pt x="599" y="180"/>
                      <a:pt x="609" y="170"/>
                    </a:cubicBezTo>
                    <a:lnTo>
                      <a:pt x="609" y="130"/>
                    </a:lnTo>
                    <a:cubicBezTo>
                      <a:pt x="609" y="130"/>
                      <a:pt x="599" y="120"/>
                      <a:pt x="609" y="120"/>
                    </a:cubicBezTo>
                    <a:cubicBezTo>
                      <a:pt x="619" y="120"/>
                      <a:pt x="619" y="120"/>
                      <a:pt x="639" y="100"/>
                    </a:cubicBezTo>
                    <a:cubicBezTo>
                      <a:pt x="669" y="90"/>
                      <a:pt x="669" y="120"/>
                      <a:pt x="659" y="150"/>
                    </a:cubicBezTo>
                    <a:cubicBezTo>
                      <a:pt x="659" y="180"/>
                      <a:pt x="689" y="170"/>
                      <a:pt x="689" y="190"/>
                    </a:cubicBezTo>
                    <a:cubicBezTo>
                      <a:pt x="689" y="220"/>
                      <a:pt x="659" y="230"/>
                      <a:pt x="659" y="240"/>
                    </a:cubicBezTo>
                    <a:cubicBezTo>
                      <a:pt x="649" y="270"/>
                      <a:pt x="699" y="230"/>
                      <a:pt x="709" y="230"/>
                    </a:cubicBezTo>
                    <a:cubicBezTo>
                      <a:pt x="749" y="220"/>
                      <a:pt x="808" y="240"/>
                      <a:pt x="848" y="240"/>
                    </a:cubicBezTo>
                    <a:cubicBezTo>
                      <a:pt x="848" y="270"/>
                      <a:pt x="848" y="280"/>
                      <a:pt x="838" y="290"/>
                    </a:cubicBezTo>
                    <a:cubicBezTo>
                      <a:pt x="818" y="320"/>
                      <a:pt x="798" y="320"/>
                      <a:pt x="768" y="320"/>
                    </a:cubicBezTo>
                    <a:cubicBezTo>
                      <a:pt x="709" y="340"/>
                      <a:pt x="659" y="439"/>
                      <a:pt x="619" y="439"/>
                    </a:cubicBezTo>
                    <a:cubicBezTo>
                      <a:pt x="589" y="449"/>
                      <a:pt x="589" y="419"/>
                      <a:pt x="589" y="389"/>
                    </a:cubicBezTo>
                    <a:cubicBezTo>
                      <a:pt x="559" y="399"/>
                      <a:pt x="559" y="429"/>
                      <a:pt x="539" y="439"/>
                    </a:cubicBezTo>
                    <a:lnTo>
                      <a:pt x="559" y="489"/>
                    </a:lnTo>
                    <a:cubicBezTo>
                      <a:pt x="549" y="489"/>
                      <a:pt x="519" y="499"/>
                      <a:pt x="509" y="499"/>
                    </a:cubicBezTo>
                    <a:lnTo>
                      <a:pt x="509" y="539"/>
                    </a:lnTo>
                    <a:cubicBezTo>
                      <a:pt x="489" y="549"/>
                      <a:pt x="440" y="519"/>
                      <a:pt x="410" y="499"/>
                    </a:cubicBezTo>
                    <a:cubicBezTo>
                      <a:pt x="400" y="549"/>
                      <a:pt x="370" y="579"/>
                      <a:pt x="320" y="589"/>
                    </a:cubicBezTo>
                    <a:cubicBezTo>
                      <a:pt x="290" y="599"/>
                      <a:pt x="220" y="599"/>
                      <a:pt x="220" y="569"/>
                    </a:cubicBezTo>
                    <a:cubicBezTo>
                      <a:pt x="250" y="549"/>
                      <a:pt x="260" y="539"/>
                      <a:pt x="270" y="539"/>
                    </a:cubicBezTo>
                    <a:cubicBezTo>
                      <a:pt x="220" y="549"/>
                      <a:pt x="150" y="539"/>
                      <a:pt x="160" y="489"/>
                    </a:cubicBezTo>
                    <a:cubicBezTo>
                      <a:pt x="170" y="429"/>
                      <a:pt x="340" y="399"/>
                      <a:pt x="390" y="379"/>
                    </a:cubicBezTo>
                    <a:cubicBezTo>
                      <a:pt x="350" y="379"/>
                      <a:pt x="310" y="369"/>
                      <a:pt x="270" y="379"/>
                    </a:cubicBezTo>
                    <a:cubicBezTo>
                      <a:pt x="240" y="389"/>
                      <a:pt x="210" y="419"/>
                      <a:pt x="190" y="429"/>
                    </a:cubicBezTo>
                    <a:cubicBezTo>
                      <a:pt x="160" y="439"/>
                      <a:pt x="150" y="419"/>
                      <a:pt x="150" y="389"/>
                    </a:cubicBezTo>
                    <a:cubicBezTo>
                      <a:pt x="111" y="419"/>
                      <a:pt x="111" y="429"/>
                      <a:pt x="91" y="429"/>
                    </a:cubicBezTo>
                    <a:cubicBezTo>
                      <a:pt x="61" y="429"/>
                      <a:pt x="61" y="419"/>
                      <a:pt x="71" y="399"/>
                    </a:cubicBezTo>
                    <a:cubicBezTo>
                      <a:pt x="111" y="379"/>
                      <a:pt x="121" y="379"/>
                      <a:pt x="150" y="350"/>
                    </a:cubicBezTo>
                    <a:cubicBezTo>
                      <a:pt x="61" y="379"/>
                      <a:pt x="1" y="379"/>
                      <a:pt x="11" y="290"/>
                    </a:cubicBezTo>
                    <a:cubicBezTo>
                      <a:pt x="21" y="290"/>
                      <a:pt x="41" y="290"/>
                      <a:pt x="51" y="280"/>
                    </a:cubicBezTo>
                    <a:cubicBezTo>
                      <a:pt x="61" y="290"/>
                      <a:pt x="101" y="290"/>
                      <a:pt x="121" y="290"/>
                    </a:cubicBezTo>
                    <a:cubicBezTo>
                      <a:pt x="140" y="290"/>
                      <a:pt x="150" y="270"/>
                      <a:pt x="150" y="270"/>
                    </a:cubicBezTo>
                    <a:cubicBezTo>
                      <a:pt x="111" y="270"/>
                      <a:pt x="41" y="250"/>
                      <a:pt x="41" y="230"/>
                    </a:cubicBezTo>
                    <a:cubicBezTo>
                      <a:pt x="51" y="190"/>
                      <a:pt x="91" y="190"/>
                      <a:pt x="101" y="180"/>
                    </a:cubicBezTo>
                    <a:cubicBezTo>
                      <a:pt x="140" y="170"/>
                      <a:pt x="150" y="190"/>
                      <a:pt x="170" y="190"/>
                    </a:cubicBezTo>
                    <a:cubicBezTo>
                      <a:pt x="180" y="190"/>
                      <a:pt x="200" y="170"/>
                      <a:pt x="210" y="150"/>
                    </a:cubicBezTo>
                    <a:cubicBezTo>
                      <a:pt x="180" y="140"/>
                      <a:pt x="150" y="170"/>
                      <a:pt x="140" y="170"/>
                    </a:cubicBezTo>
                    <a:cubicBezTo>
                      <a:pt x="121" y="170"/>
                      <a:pt x="101" y="130"/>
                      <a:pt x="101" y="130"/>
                    </a:cubicBezTo>
                    <a:cubicBezTo>
                      <a:pt x="140" y="100"/>
                      <a:pt x="160" y="80"/>
                      <a:pt x="220" y="80"/>
                    </a:cubicBezTo>
                    <a:cubicBezTo>
                      <a:pt x="230" y="80"/>
                      <a:pt x="260" y="70"/>
                      <a:pt x="270" y="70"/>
                    </a:cubicBezTo>
                    <a:cubicBezTo>
                      <a:pt x="240" y="50"/>
                      <a:pt x="200" y="70"/>
                      <a:pt x="200" y="21"/>
                    </a:cubicBezTo>
                    <a:cubicBezTo>
                      <a:pt x="260" y="1"/>
                      <a:pt x="320" y="1"/>
                      <a:pt x="370" y="21"/>
                    </a:cubicBezTo>
                    <a:cubicBezTo>
                      <a:pt x="420" y="31"/>
                      <a:pt x="390" y="130"/>
                      <a:pt x="440" y="130"/>
                    </a:cubicBezTo>
                    <a:cubicBezTo>
                      <a:pt x="469" y="140"/>
                      <a:pt x="509" y="100"/>
                      <a:pt x="549" y="120"/>
                    </a:cubicBezTo>
                    <a:cubicBezTo>
                      <a:pt x="589" y="120"/>
                      <a:pt x="559" y="150"/>
                      <a:pt x="569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9" name="Google Shape;3139;p38"/>
              <p:cNvSpPr/>
              <p:nvPr/>
            </p:nvSpPr>
            <p:spPr>
              <a:xfrm>
                <a:off x="3909610" y="2472163"/>
                <a:ext cx="56132" cy="3871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0" extrusionOk="0">
                    <a:moveTo>
                      <a:pt x="40" y="319"/>
                    </a:moveTo>
                    <a:cubicBezTo>
                      <a:pt x="50" y="309"/>
                      <a:pt x="70" y="290"/>
                      <a:pt x="70" y="270"/>
                    </a:cubicBezTo>
                    <a:cubicBezTo>
                      <a:pt x="70" y="240"/>
                      <a:pt x="70" y="260"/>
                      <a:pt x="80" y="220"/>
                    </a:cubicBezTo>
                    <a:cubicBezTo>
                      <a:pt x="100" y="170"/>
                      <a:pt x="140" y="30"/>
                      <a:pt x="220" y="0"/>
                    </a:cubicBezTo>
                    <a:cubicBezTo>
                      <a:pt x="230" y="60"/>
                      <a:pt x="250" y="60"/>
                      <a:pt x="260" y="80"/>
                    </a:cubicBezTo>
                    <a:cubicBezTo>
                      <a:pt x="270" y="70"/>
                      <a:pt x="280" y="50"/>
                      <a:pt x="299" y="50"/>
                    </a:cubicBezTo>
                    <a:cubicBezTo>
                      <a:pt x="349" y="120"/>
                      <a:pt x="449" y="70"/>
                      <a:pt x="479" y="130"/>
                    </a:cubicBezTo>
                    <a:cubicBezTo>
                      <a:pt x="499" y="150"/>
                      <a:pt x="469" y="180"/>
                      <a:pt x="499" y="180"/>
                    </a:cubicBezTo>
                    <a:cubicBezTo>
                      <a:pt x="529" y="200"/>
                      <a:pt x="599" y="180"/>
                      <a:pt x="609" y="220"/>
                    </a:cubicBezTo>
                    <a:cubicBezTo>
                      <a:pt x="569" y="240"/>
                      <a:pt x="549" y="270"/>
                      <a:pt x="499" y="270"/>
                    </a:cubicBezTo>
                    <a:cubicBezTo>
                      <a:pt x="459" y="280"/>
                      <a:pt x="449" y="280"/>
                      <a:pt x="419" y="280"/>
                    </a:cubicBezTo>
                    <a:cubicBezTo>
                      <a:pt x="419" y="280"/>
                      <a:pt x="329" y="230"/>
                      <a:pt x="319" y="230"/>
                    </a:cubicBezTo>
                    <a:cubicBezTo>
                      <a:pt x="309" y="290"/>
                      <a:pt x="200" y="379"/>
                      <a:pt x="160" y="379"/>
                    </a:cubicBezTo>
                    <a:cubicBezTo>
                      <a:pt x="150" y="389"/>
                      <a:pt x="150" y="399"/>
                      <a:pt x="130" y="399"/>
                    </a:cubicBezTo>
                    <a:cubicBezTo>
                      <a:pt x="100" y="419"/>
                      <a:pt x="110" y="379"/>
                      <a:pt x="130" y="339"/>
                    </a:cubicBezTo>
                    <a:cubicBezTo>
                      <a:pt x="80" y="339"/>
                      <a:pt x="20" y="349"/>
                      <a:pt x="0" y="369"/>
                    </a:cubicBezTo>
                    <a:cubicBezTo>
                      <a:pt x="0" y="339"/>
                      <a:pt x="20" y="339"/>
                      <a:pt x="40" y="3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0" name="Google Shape;3140;p38"/>
              <p:cNvSpPr/>
              <p:nvPr/>
            </p:nvSpPr>
            <p:spPr>
              <a:xfrm>
                <a:off x="3996896" y="2423497"/>
                <a:ext cx="18434" cy="18434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0" extrusionOk="0">
                    <a:moveTo>
                      <a:pt x="190" y="100"/>
                    </a:moveTo>
                    <a:cubicBezTo>
                      <a:pt x="190" y="140"/>
                      <a:pt x="100" y="190"/>
                      <a:pt x="60" y="190"/>
                    </a:cubicBezTo>
                    <a:cubicBezTo>
                      <a:pt x="10" y="200"/>
                      <a:pt x="0" y="170"/>
                      <a:pt x="0" y="140"/>
                    </a:cubicBezTo>
                    <a:cubicBezTo>
                      <a:pt x="20" y="10"/>
                      <a:pt x="200" y="0"/>
                      <a:pt x="190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1" name="Google Shape;3141;p38"/>
              <p:cNvSpPr/>
              <p:nvPr/>
            </p:nvSpPr>
            <p:spPr>
              <a:xfrm>
                <a:off x="3933482" y="2508018"/>
                <a:ext cx="166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50" extrusionOk="0">
                    <a:moveTo>
                      <a:pt x="90" y="20"/>
                    </a:moveTo>
                    <a:cubicBezTo>
                      <a:pt x="150" y="0"/>
                      <a:pt x="140" y="0"/>
                      <a:pt x="180" y="20"/>
                    </a:cubicBezTo>
                    <a:cubicBezTo>
                      <a:pt x="140" y="50"/>
                      <a:pt x="50" y="140"/>
                      <a:pt x="1" y="150"/>
                    </a:cubicBezTo>
                    <a:lnTo>
                      <a:pt x="1" y="120"/>
                    </a:lnTo>
                    <a:cubicBezTo>
                      <a:pt x="40" y="70"/>
                      <a:pt x="80" y="30"/>
                      <a:pt x="90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2" name="Google Shape;3142;p38"/>
              <p:cNvSpPr/>
              <p:nvPr/>
            </p:nvSpPr>
            <p:spPr>
              <a:xfrm>
                <a:off x="3984913" y="2347180"/>
                <a:ext cx="35025" cy="18526"/>
              </a:xfrm>
              <a:custGeom>
                <a:avLst/>
                <a:gdLst/>
                <a:ahLst/>
                <a:cxnLst/>
                <a:rect l="l" t="t" r="r" b="b"/>
                <a:pathLst>
                  <a:path w="380" h="201" extrusionOk="0">
                    <a:moveTo>
                      <a:pt x="130" y="190"/>
                    </a:moveTo>
                    <a:cubicBezTo>
                      <a:pt x="71" y="200"/>
                      <a:pt x="11" y="200"/>
                      <a:pt x="51" y="140"/>
                    </a:cubicBezTo>
                    <a:cubicBezTo>
                      <a:pt x="31" y="130"/>
                      <a:pt x="1" y="110"/>
                      <a:pt x="1" y="91"/>
                    </a:cubicBezTo>
                    <a:cubicBezTo>
                      <a:pt x="11" y="61"/>
                      <a:pt x="41" y="41"/>
                      <a:pt x="71" y="31"/>
                    </a:cubicBezTo>
                    <a:cubicBezTo>
                      <a:pt x="130" y="11"/>
                      <a:pt x="140" y="41"/>
                      <a:pt x="200" y="11"/>
                    </a:cubicBezTo>
                    <a:cubicBezTo>
                      <a:pt x="280" y="1"/>
                      <a:pt x="330" y="51"/>
                      <a:pt x="380" y="71"/>
                    </a:cubicBezTo>
                    <a:cubicBezTo>
                      <a:pt x="370" y="91"/>
                      <a:pt x="340" y="120"/>
                      <a:pt x="320" y="130"/>
                    </a:cubicBezTo>
                    <a:cubicBezTo>
                      <a:pt x="280" y="140"/>
                      <a:pt x="260" y="120"/>
                      <a:pt x="240" y="130"/>
                    </a:cubicBezTo>
                    <a:cubicBezTo>
                      <a:pt x="200" y="140"/>
                      <a:pt x="170" y="180"/>
                      <a:pt x="130" y="1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3" name="Google Shape;3143;p38"/>
              <p:cNvSpPr/>
              <p:nvPr/>
            </p:nvSpPr>
            <p:spPr>
              <a:xfrm>
                <a:off x="3957354" y="2510783"/>
                <a:ext cx="9309" cy="101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0" extrusionOk="0">
                    <a:moveTo>
                      <a:pt x="100" y="40"/>
                    </a:moveTo>
                    <a:cubicBezTo>
                      <a:pt x="91" y="60"/>
                      <a:pt x="71" y="110"/>
                      <a:pt x="41" y="110"/>
                    </a:cubicBezTo>
                    <a:lnTo>
                      <a:pt x="1" y="70"/>
                    </a:lnTo>
                    <a:cubicBezTo>
                      <a:pt x="21" y="10"/>
                      <a:pt x="91" y="0"/>
                      <a:pt x="100" y="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4" name="Google Shape;3144;p38"/>
              <p:cNvSpPr/>
              <p:nvPr/>
            </p:nvSpPr>
            <p:spPr>
              <a:xfrm>
                <a:off x="4017081" y="2425341"/>
                <a:ext cx="9309" cy="460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0" extrusionOk="0">
                    <a:moveTo>
                      <a:pt x="41" y="50"/>
                    </a:moveTo>
                    <a:cubicBezTo>
                      <a:pt x="31" y="50"/>
                      <a:pt x="1" y="50"/>
                      <a:pt x="1" y="40"/>
                    </a:cubicBezTo>
                    <a:cubicBezTo>
                      <a:pt x="1" y="30"/>
                      <a:pt x="41" y="0"/>
                      <a:pt x="51" y="0"/>
                    </a:cubicBezTo>
                    <a:cubicBezTo>
                      <a:pt x="80" y="0"/>
                      <a:pt x="100" y="30"/>
                      <a:pt x="100" y="40"/>
                    </a:cubicBezTo>
                    <a:cubicBezTo>
                      <a:pt x="51" y="40"/>
                      <a:pt x="70" y="40"/>
                      <a:pt x="41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3982148" y="2414280"/>
                <a:ext cx="10231" cy="9309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1" extrusionOk="0">
                    <a:moveTo>
                      <a:pt x="31" y="90"/>
                    </a:moveTo>
                    <a:cubicBezTo>
                      <a:pt x="1" y="100"/>
                      <a:pt x="71" y="10"/>
                      <a:pt x="111" y="0"/>
                    </a:cubicBezTo>
                    <a:cubicBezTo>
                      <a:pt x="101" y="50"/>
                      <a:pt x="61" y="90"/>
                      <a:pt x="31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6" name="Google Shape;3146;p38"/>
              <p:cNvSpPr/>
              <p:nvPr/>
            </p:nvSpPr>
            <p:spPr>
              <a:xfrm>
                <a:off x="3905001" y="2358241"/>
                <a:ext cx="208673" cy="14249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546" extrusionOk="0">
                    <a:moveTo>
                      <a:pt x="2114" y="908"/>
                    </a:moveTo>
                    <a:cubicBezTo>
                      <a:pt x="2114" y="947"/>
                      <a:pt x="2104" y="997"/>
                      <a:pt x="2064" y="1007"/>
                    </a:cubicBezTo>
                    <a:cubicBezTo>
                      <a:pt x="1914" y="1027"/>
                      <a:pt x="1944" y="828"/>
                      <a:pt x="1805" y="858"/>
                    </a:cubicBezTo>
                    <a:cubicBezTo>
                      <a:pt x="1795" y="858"/>
                      <a:pt x="1745" y="908"/>
                      <a:pt x="1745" y="908"/>
                    </a:cubicBezTo>
                    <a:cubicBezTo>
                      <a:pt x="1765" y="917"/>
                      <a:pt x="1765" y="917"/>
                      <a:pt x="1795" y="898"/>
                    </a:cubicBezTo>
                    <a:lnTo>
                      <a:pt x="1795" y="927"/>
                    </a:lnTo>
                    <a:cubicBezTo>
                      <a:pt x="1785" y="947"/>
                      <a:pt x="1755" y="947"/>
                      <a:pt x="1755" y="947"/>
                    </a:cubicBezTo>
                    <a:lnTo>
                      <a:pt x="1755" y="997"/>
                    </a:lnTo>
                    <a:cubicBezTo>
                      <a:pt x="1765" y="997"/>
                      <a:pt x="1785" y="997"/>
                      <a:pt x="1795" y="977"/>
                    </a:cubicBezTo>
                    <a:cubicBezTo>
                      <a:pt x="1795" y="1017"/>
                      <a:pt x="1815" y="1077"/>
                      <a:pt x="1845" y="1097"/>
                    </a:cubicBezTo>
                    <a:cubicBezTo>
                      <a:pt x="1895" y="1107"/>
                      <a:pt x="1914" y="1057"/>
                      <a:pt x="1914" y="1117"/>
                    </a:cubicBezTo>
                    <a:cubicBezTo>
                      <a:pt x="1944" y="1107"/>
                      <a:pt x="1944" y="1107"/>
                      <a:pt x="1964" y="1107"/>
                    </a:cubicBezTo>
                    <a:cubicBezTo>
                      <a:pt x="1954" y="1157"/>
                      <a:pt x="1954" y="1157"/>
                      <a:pt x="1954" y="1167"/>
                    </a:cubicBezTo>
                    <a:cubicBezTo>
                      <a:pt x="1954" y="1197"/>
                      <a:pt x="2004" y="1197"/>
                      <a:pt x="1994" y="1227"/>
                    </a:cubicBezTo>
                    <a:cubicBezTo>
                      <a:pt x="1994" y="1256"/>
                      <a:pt x="1944" y="1326"/>
                      <a:pt x="1934" y="1366"/>
                    </a:cubicBezTo>
                    <a:cubicBezTo>
                      <a:pt x="1885" y="1366"/>
                      <a:pt x="1705" y="1346"/>
                      <a:pt x="1685" y="1306"/>
                    </a:cubicBezTo>
                    <a:cubicBezTo>
                      <a:pt x="1665" y="1306"/>
                      <a:pt x="1645" y="1316"/>
                      <a:pt x="1635" y="1316"/>
                    </a:cubicBezTo>
                    <a:cubicBezTo>
                      <a:pt x="1685" y="1366"/>
                      <a:pt x="1835" y="1406"/>
                      <a:pt x="1815" y="1496"/>
                    </a:cubicBezTo>
                    <a:cubicBezTo>
                      <a:pt x="1815" y="1516"/>
                      <a:pt x="1795" y="1526"/>
                      <a:pt x="1785" y="1545"/>
                    </a:cubicBezTo>
                    <a:cubicBezTo>
                      <a:pt x="1765" y="1545"/>
                      <a:pt x="1765" y="1516"/>
                      <a:pt x="1755" y="1516"/>
                    </a:cubicBezTo>
                    <a:cubicBezTo>
                      <a:pt x="1685" y="1496"/>
                      <a:pt x="1615" y="1516"/>
                      <a:pt x="1546" y="1496"/>
                    </a:cubicBezTo>
                    <a:cubicBezTo>
                      <a:pt x="1486" y="1466"/>
                      <a:pt x="1306" y="1506"/>
                      <a:pt x="1366" y="1396"/>
                    </a:cubicBezTo>
                    <a:cubicBezTo>
                      <a:pt x="1286" y="1366"/>
                      <a:pt x="1247" y="1316"/>
                      <a:pt x="1157" y="1276"/>
                    </a:cubicBezTo>
                    <a:cubicBezTo>
                      <a:pt x="1147" y="1306"/>
                      <a:pt x="1117" y="1326"/>
                      <a:pt x="1097" y="1346"/>
                    </a:cubicBezTo>
                    <a:cubicBezTo>
                      <a:pt x="1057" y="1356"/>
                      <a:pt x="1087" y="1326"/>
                      <a:pt x="1047" y="1326"/>
                    </a:cubicBezTo>
                    <a:cubicBezTo>
                      <a:pt x="1007" y="1346"/>
                      <a:pt x="977" y="1396"/>
                      <a:pt x="948" y="1396"/>
                    </a:cubicBezTo>
                    <a:cubicBezTo>
                      <a:pt x="908" y="1406"/>
                      <a:pt x="818" y="1376"/>
                      <a:pt x="828" y="1326"/>
                    </a:cubicBezTo>
                    <a:cubicBezTo>
                      <a:pt x="848" y="1306"/>
                      <a:pt x="918" y="1227"/>
                      <a:pt x="968" y="1217"/>
                    </a:cubicBezTo>
                    <a:cubicBezTo>
                      <a:pt x="1017" y="1207"/>
                      <a:pt x="1067" y="1197"/>
                      <a:pt x="1097" y="1197"/>
                    </a:cubicBezTo>
                    <a:cubicBezTo>
                      <a:pt x="1117" y="1197"/>
                      <a:pt x="1197" y="1157"/>
                      <a:pt x="1227" y="1117"/>
                    </a:cubicBezTo>
                    <a:cubicBezTo>
                      <a:pt x="1217" y="1107"/>
                      <a:pt x="1177" y="1097"/>
                      <a:pt x="1177" y="1067"/>
                    </a:cubicBezTo>
                    <a:cubicBezTo>
                      <a:pt x="1197" y="1017"/>
                      <a:pt x="1247" y="1027"/>
                      <a:pt x="1257" y="1007"/>
                    </a:cubicBezTo>
                    <a:cubicBezTo>
                      <a:pt x="1296" y="967"/>
                      <a:pt x="1366" y="898"/>
                      <a:pt x="1366" y="848"/>
                    </a:cubicBezTo>
                    <a:cubicBezTo>
                      <a:pt x="1376" y="768"/>
                      <a:pt x="1217" y="648"/>
                      <a:pt x="1157" y="658"/>
                    </a:cubicBezTo>
                    <a:cubicBezTo>
                      <a:pt x="1117" y="668"/>
                      <a:pt x="1097" y="708"/>
                      <a:pt x="1057" y="718"/>
                    </a:cubicBezTo>
                    <a:cubicBezTo>
                      <a:pt x="1047" y="718"/>
                      <a:pt x="1047" y="698"/>
                      <a:pt x="1047" y="678"/>
                    </a:cubicBezTo>
                    <a:cubicBezTo>
                      <a:pt x="1057" y="658"/>
                      <a:pt x="1107" y="628"/>
                      <a:pt x="1117" y="628"/>
                    </a:cubicBezTo>
                    <a:cubicBezTo>
                      <a:pt x="1107" y="608"/>
                      <a:pt x="968" y="499"/>
                      <a:pt x="928" y="509"/>
                    </a:cubicBezTo>
                    <a:cubicBezTo>
                      <a:pt x="898" y="519"/>
                      <a:pt x="818" y="648"/>
                      <a:pt x="768" y="658"/>
                    </a:cubicBezTo>
                    <a:cubicBezTo>
                      <a:pt x="728" y="668"/>
                      <a:pt x="758" y="608"/>
                      <a:pt x="758" y="599"/>
                    </a:cubicBezTo>
                    <a:cubicBezTo>
                      <a:pt x="668" y="608"/>
                      <a:pt x="449" y="658"/>
                      <a:pt x="320" y="678"/>
                    </a:cubicBezTo>
                    <a:cubicBezTo>
                      <a:pt x="300" y="678"/>
                      <a:pt x="260" y="658"/>
                      <a:pt x="230" y="628"/>
                    </a:cubicBezTo>
                    <a:cubicBezTo>
                      <a:pt x="180" y="648"/>
                      <a:pt x="130" y="658"/>
                      <a:pt x="100" y="658"/>
                    </a:cubicBezTo>
                    <a:cubicBezTo>
                      <a:pt x="100" y="618"/>
                      <a:pt x="50" y="618"/>
                      <a:pt x="60" y="579"/>
                    </a:cubicBezTo>
                    <a:cubicBezTo>
                      <a:pt x="110" y="559"/>
                      <a:pt x="130" y="569"/>
                      <a:pt x="180" y="569"/>
                    </a:cubicBezTo>
                    <a:cubicBezTo>
                      <a:pt x="180" y="559"/>
                      <a:pt x="180" y="549"/>
                      <a:pt x="200" y="529"/>
                    </a:cubicBezTo>
                    <a:cubicBezTo>
                      <a:pt x="170" y="519"/>
                      <a:pt x="31" y="529"/>
                      <a:pt x="31" y="529"/>
                    </a:cubicBezTo>
                    <a:cubicBezTo>
                      <a:pt x="31" y="529"/>
                      <a:pt x="1" y="479"/>
                      <a:pt x="11" y="459"/>
                    </a:cubicBezTo>
                    <a:cubicBezTo>
                      <a:pt x="21" y="369"/>
                      <a:pt x="50" y="349"/>
                      <a:pt x="100" y="309"/>
                    </a:cubicBezTo>
                    <a:cubicBezTo>
                      <a:pt x="130" y="280"/>
                      <a:pt x="120" y="230"/>
                      <a:pt x="150" y="220"/>
                    </a:cubicBezTo>
                    <a:cubicBezTo>
                      <a:pt x="210" y="150"/>
                      <a:pt x="300" y="70"/>
                      <a:pt x="399" y="60"/>
                    </a:cubicBezTo>
                    <a:lnTo>
                      <a:pt x="479" y="70"/>
                    </a:lnTo>
                    <a:cubicBezTo>
                      <a:pt x="449" y="150"/>
                      <a:pt x="349" y="170"/>
                      <a:pt x="330" y="260"/>
                    </a:cubicBezTo>
                    <a:cubicBezTo>
                      <a:pt x="330" y="280"/>
                      <a:pt x="330" y="280"/>
                      <a:pt x="349" y="280"/>
                    </a:cubicBezTo>
                    <a:cubicBezTo>
                      <a:pt x="330" y="309"/>
                      <a:pt x="330" y="329"/>
                      <a:pt x="330" y="329"/>
                    </a:cubicBezTo>
                    <a:cubicBezTo>
                      <a:pt x="330" y="359"/>
                      <a:pt x="320" y="379"/>
                      <a:pt x="359" y="379"/>
                    </a:cubicBezTo>
                    <a:cubicBezTo>
                      <a:pt x="369" y="379"/>
                      <a:pt x="419" y="329"/>
                      <a:pt x="419" y="309"/>
                    </a:cubicBezTo>
                    <a:cubicBezTo>
                      <a:pt x="429" y="280"/>
                      <a:pt x="409" y="260"/>
                      <a:pt x="409" y="230"/>
                    </a:cubicBezTo>
                    <a:cubicBezTo>
                      <a:pt x="439" y="110"/>
                      <a:pt x="629" y="30"/>
                      <a:pt x="748" y="10"/>
                    </a:cubicBezTo>
                    <a:cubicBezTo>
                      <a:pt x="818" y="0"/>
                      <a:pt x="848" y="100"/>
                      <a:pt x="838" y="160"/>
                    </a:cubicBezTo>
                    <a:cubicBezTo>
                      <a:pt x="838" y="170"/>
                      <a:pt x="808" y="220"/>
                      <a:pt x="818" y="220"/>
                    </a:cubicBezTo>
                    <a:cubicBezTo>
                      <a:pt x="848" y="220"/>
                      <a:pt x="858" y="180"/>
                      <a:pt x="888" y="170"/>
                    </a:cubicBezTo>
                    <a:cubicBezTo>
                      <a:pt x="918" y="160"/>
                      <a:pt x="918" y="200"/>
                      <a:pt x="948" y="180"/>
                    </a:cubicBezTo>
                    <a:cubicBezTo>
                      <a:pt x="997" y="170"/>
                      <a:pt x="1017" y="100"/>
                      <a:pt x="1067" y="80"/>
                    </a:cubicBezTo>
                    <a:cubicBezTo>
                      <a:pt x="1137" y="70"/>
                      <a:pt x="1247" y="70"/>
                      <a:pt x="1286" y="80"/>
                    </a:cubicBezTo>
                    <a:cubicBezTo>
                      <a:pt x="1336" y="120"/>
                      <a:pt x="1336" y="220"/>
                      <a:pt x="1436" y="200"/>
                    </a:cubicBezTo>
                    <a:cubicBezTo>
                      <a:pt x="1486" y="180"/>
                      <a:pt x="1486" y="180"/>
                      <a:pt x="1506" y="180"/>
                    </a:cubicBezTo>
                    <a:cubicBezTo>
                      <a:pt x="1546" y="170"/>
                      <a:pt x="1615" y="170"/>
                      <a:pt x="1596" y="220"/>
                    </a:cubicBezTo>
                    <a:cubicBezTo>
                      <a:pt x="1665" y="230"/>
                      <a:pt x="1705" y="270"/>
                      <a:pt x="1785" y="270"/>
                    </a:cubicBezTo>
                    <a:cubicBezTo>
                      <a:pt x="1785" y="280"/>
                      <a:pt x="1785" y="309"/>
                      <a:pt x="1765" y="319"/>
                    </a:cubicBezTo>
                    <a:cubicBezTo>
                      <a:pt x="1785" y="319"/>
                      <a:pt x="1815" y="309"/>
                      <a:pt x="1815" y="309"/>
                    </a:cubicBezTo>
                    <a:cubicBezTo>
                      <a:pt x="1865" y="299"/>
                      <a:pt x="1885" y="319"/>
                      <a:pt x="1895" y="369"/>
                    </a:cubicBezTo>
                    <a:cubicBezTo>
                      <a:pt x="1845" y="379"/>
                      <a:pt x="1815" y="399"/>
                      <a:pt x="1785" y="429"/>
                    </a:cubicBezTo>
                    <a:cubicBezTo>
                      <a:pt x="1835" y="429"/>
                      <a:pt x="1845" y="419"/>
                      <a:pt x="1865" y="419"/>
                    </a:cubicBezTo>
                    <a:cubicBezTo>
                      <a:pt x="1895" y="419"/>
                      <a:pt x="1905" y="419"/>
                      <a:pt x="1905" y="429"/>
                    </a:cubicBezTo>
                    <a:cubicBezTo>
                      <a:pt x="1855" y="469"/>
                      <a:pt x="1835" y="469"/>
                      <a:pt x="1795" y="519"/>
                    </a:cubicBezTo>
                    <a:cubicBezTo>
                      <a:pt x="1815" y="529"/>
                      <a:pt x="1835" y="529"/>
                      <a:pt x="1865" y="529"/>
                    </a:cubicBezTo>
                    <a:cubicBezTo>
                      <a:pt x="1865" y="608"/>
                      <a:pt x="1944" y="618"/>
                      <a:pt x="1994" y="608"/>
                    </a:cubicBezTo>
                    <a:cubicBezTo>
                      <a:pt x="1994" y="658"/>
                      <a:pt x="1994" y="708"/>
                      <a:pt x="2044" y="708"/>
                    </a:cubicBezTo>
                    <a:cubicBezTo>
                      <a:pt x="2104" y="698"/>
                      <a:pt x="2134" y="648"/>
                      <a:pt x="2144" y="698"/>
                    </a:cubicBezTo>
                    <a:cubicBezTo>
                      <a:pt x="2154" y="708"/>
                      <a:pt x="2184" y="708"/>
                      <a:pt x="2194" y="698"/>
                    </a:cubicBezTo>
                    <a:cubicBezTo>
                      <a:pt x="2243" y="678"/>
                      <a:pt x="2263" y="708"/>
                      <a:pt x="2263" y="748"/>
                    </a:cubicBezTo>
                    <a:cubicBezTo>
                      <a:pt x="2253" y="778"/>
                      <a:pt x="2204" y="808"/>
                      <a:pt x="2164" y="818"/>
                    </a:cubicBezTo>
                    <a:lnTo>
                      <a:pt x="2164" y="858"/>
                    </a:lnTo>
                    <a:cubicBezTo>
                      <a:pt x="2194" y="858"/>
                      <a:pt x="2184" y="898"/>
                      <a:pt x="2114" y="9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7" name="Google Shape;3147;p38"/>
              <p:cNvSpPr/>
              <p:nvPr/>
            </p:nvSpPr>
            <p:spPr>
              <a:xfrm>
                <a:off x="3978554" y="2492349"/>
                <a:ext cx="5530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60" h="71" extrusionOk="0">
                    <a:moveTo>
                      <a:pt x="60" y="41"/>
                    </a:moveTo>
                    <a:cubicBezTo>
                      <a:pt x="20" y="61"/>
                      <a:pt x="10" y="71"/>
                      <a:pt x="0" y="51"/>
                    </a:cubicBezTo>
                    <a:cubicBezTo>
                      <a:pt x="40" y="1"/>
                      <a:pt x="40" y="21"/>
                      <a:pt x="60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8" name="Google Shape;3148;p38"/>
              <p:cNvSpPr/>
              <p:nvPr/>
            </p:nvSpPr>
            <p:spPr>
              <a:xfrm>
                <a:off x="3938091" y="2468477"/>
                <a:ext cx="4701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51" h="71" extrusionOk="0">
                    <a:moveTo>
                      <a:pt x="0" y="21"/>
                    </a:moveTo>
                    <a:cubicBezTo>
                      <a:pt x="40" y="1"/>
                      <a:pt x="40" y="31"/>
                      <a:pt x="50" y="60"/>
                    </a:cubicBezTo>
                    <a:cubicBezTo>
                      <a:pt x="10" y="70"/>
                      <a:pt x="0" y="50"/>
                      <a:pt x="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9" name="Google Shape;3149;p38"/>
              <p:cNvSpPr/>
              <p:nvPr/>
            </p:nvSpPr>
            <p:spPr>
              <a:xfrm>
                <a:off x="3929795" y="2157032"/>
                <a:ext cx="226093" cy="164523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785" extrusionOk="0">
                    <a:moveTo>
                      <a:pt x="2034" y="70"/>
                    </a:moveTo>
                    <a:lnTo>
                      <a:pt x="1984" y="120"/>
                    </a:lnTo>
                    <a:cubicBezTo>
                      <a:pt x="2054" y="90"/>
                      <a:pt x="2134" y="50"/>
                      <a:pt x="2204" y="0"/>
                    </a:cubicBezTo>
                    <a:cubicBezTo>
                      <a:pt x="2224" y="10"/>
                      <a:pt x="2234" y="10"/>
                      <a:pt x="2244" y="10"/>
                    </a:cubicBezTo>
                    <a:cubicBezTo>
                      <a:pt x="2273" y="10"/>
                      <a:pt x="2273" y="40"/>
                      <a:pt x="2283" y="50"/>
                    </a:cubicBezTo>
                    <a:cubicBezTo>
                      <a:pt x="2303" y="70"/>
                      <a:pt x="2453" y="40"/>
                      <a:pt x="2443" y="80"/>
                    </a:cubicBezTo>
                    <a:cubicBezTo>
                      <a:pt x="2443" y="120"/>
                      <a:pt x="2393" y="140"/>
                      <a:pt x="2373" y="150"/>
                    </a:cubicBezTo>
                    <a:cubicBezTo>
                      <a:pt x="2254" y="260"/>
                      <a:pt x="2124" y="240"/>
                      <a:pt x="1974" y="349"/>
                    </a:cubicBezTo>
                    <a:cubicBezTo>
                      <a:pt x="1994" y="369"/>
                      <a:pt x="2104" y="319"/>
                      <a:pt x="2184" y="309"/>
                    </a:cubicBezTo>
                    <a:cubicBezTo>
                      <a:pt x="2104" y="399"/>
                      <a:pt x="1945" y="469"/>
                      <a:pt x="1845" y="529"/>
                    </a:cubicBezTo>
                    <a:cubicBezTo>
                      <a:pt x="1735" y="598"/>
                      <a:pt x="1645" y="728"/>
                      <a:pt x="1546" y="818"/>
                    </a:cubicBezTo>
                    <a:cubicBezTo>
                      <a:pt x="1506" y="858"/>
                      <a:pt x="1446" y="828"/>
                      <a:pt x="1396" y="858"/>
                    </a:cubicBezTo>
                    <a:cubicBezTo>
                      <a:pt x="1336" y="898"/>
                      <a:pt x="1277" y="908"/>
                      <a:pt x="1207" y="967"/>
                    </a:cubicBezTo>
                    <a:cubicBezTo>
                      <a:pt x="1237" y="967"/>
                      <a:pt x="1257" y="957"/>
                      <a:pt x="1287" y="957"/>
                    </a:cubicBezTo>
                    <a:cubicBezTo>
                      <a:pt x="1277" y="1017"/>
                      <a:pt x="1247" y="1017"/>
                      <a:pt x="1197" y="1027"/>
                    </a:cubicBezTo>
                    <a:cubicBezTo>
                      <a:pt x="1227" y="1047"/>
                      <a:pt x="1257" y="1047"/>
                      <a:pt x="1277" y="1097"/>
                    </a:cubicBezTo>
                    <a:cubicBezTo>
                      <a:pt x="1207" y="1147"/>
                      <a:pt x="1177" y="1217"/>
                      <a:pt x="1127" y="1266"/>
                    </a:cubicBezTo>
                    <a:cubicBezTo>
                      <a:pt x="998" y="1296"/>
                      <a:pt x="998" y="1296"/>
                      <a:pt x="988" y="1296"/>
                    </a:cubicBezTo>
                    <a:cubicBezTo>
                      <a:pt x="988" y="1316"/>
                      <a:pt x="998" y="1316"/>
                      <a:pt x="998" y="1326"/>
                    </a:cubicBezTo>
                    <a:cubicBezTo>
                      <a:pt x="988" y="1426"/>
                      <a:pt x="878" y="1396"/>
                      <a:pt x="858" y="1506"/>
                    </a:cubicBezTo>
                    <a:cubicBezTo>
                      <a:pt x="898" y="1496"/>
                      <a:pt x="908" y="1496"/>
                      <a:pt x="928" y="1496"/>
                    </a:cubicBezTo>
                    <a:cubicBezTo>
                      <a:pt x="938" y="1496"/>
                      <a:pt x="958" y="1486"/>
                      <a:pt x="958" y="1506"/>
                    </a:cubicBezTo>
                    <a:cubicBezTo>
                      <a:pt x="948" y="1555"/>
                      <a:pt x="778" y="1655"/>
                      <a:pt x="708" y="1665"/>
                    </a:cubicBezTo>
                    <a:cubicBezTo>
                      <a:pt x="649" y="1675"/>
                      <a:pt x="679" y="1635"/>
                      <a:pt x="629" y="1645"/>
                    </a:cubicBezTo>
                    <a:cubicBezTo>
                      <a:pt x="549" y="1655"/>
                      <a:pt x="489" y="1665"/>
                      <a:pt x="409" y="1695"/>
                    </a:cubicBezTo>
                    <a:cubicBezTo>
                      <a:pt x="390" y="1695"/>
                      <a:pt x="360" y="1735"/>
                      <a:pt x="330" y="1745"/>
                    </a:cubicBezTo>
                    <a:cubicBezTo>
                      <a:pt x="230" y="1765"/>
                      <a:pt x="160" y="1755"/>
                      <a:pt x="61" y="1745"/>
                    </a:cubicBezTo>
                    <a:cubicBezTo>
                      <a:pt x="51" y="1755"/>
                      <a:pt x="41" y="1785"/>
                      <a:pt x="31" y="1785"/>
                    </a:cubicBezTo>
                    <a:cubicBezTo>
                      <a:pt x="11" y="1785"/>
                      <a:pt x="1" y="1765"/>
                      <a:pt x="1" y="1755"/>
                    </a:cubicBezTo>
                    <a:cubicBezTo>
                      <a:pt x="31" y="1635"/>
                      <a:pt x="160" y="1645"/>
                      <a:pt x="240" y="1595"/>
                    </a:cubicBezTo>
                    <a:cubicBezTo>
                      <a:pt x="210" y="1565"/>
                      <a:pt x="150" y="1585"/>
                      <a:pt x="160" y="1516"/>
                    </a:cubicBezTo>
                    <a:cubicBezTo>
                      <a:pt x="160" y="1486"/>
                      <a:pt x="210" y="1486"/>
                      <a:pt x="240" y="1466"/>
                    </a:cubicBezTo>
                    <a:cubicBezTo>
                      <a:pt x="330" y="1456"/>
                      <a:pt x="350" y="1496"/>
                      <a:pt x="399" y="1516"/>
                    </a:cubicBezTo>
                    <a:cubicBezTo>
                      <a:pt x="409" y="1516"/>
                      <a:pt x="439" y="1506"/>
                      <a:pt x="449" y="1506"/>
                    </a:cubicBezTo>
                    <a:cubicBezTo>
                      <a:pt x="409" y="1466"/>
                      <a:pt x="340" y="1456"/>
                      <a:pt x="350" y="1386"/>
                    </a:cubicBezTo>
                    <a:cubicBezTo>
                      <a:pt x="340" y="1386"/>
                      <a:pt x="310" y="1396"/>
                      <a:pt x="300" y="1396"/>
                    </a:cubicBezTo>
                    <a:cubicBezTo>
                      <a:pt x="290" y="1406"/>
                      <a:pt x="290" y="1406"/>
                      <a:pt x="260" y="1416"/>
                    </a:cubicBezTo>
                    <a:cubicBezTo>
                      <a:pt x="250" y="1416"/>
                      <a:pt x="230" y="1436"/>
                      <a:pt x="210" y="1436"/>
                    </a:cubicBezTo>
                    <a:cubicBezTo>
                      <a:pt x="210" y="1416"/>
                      <a:pt x="230" y="1406"/>
                      <a:pt x="230" y="1396"/>
                    </a:cubicBezTo>
                    <a:cubicBezTo>
                      <a:pt x="260" y="1336"/>
                      <a:pt x="290" y="1296"/>
                      <a:pt x="340" y="1266"/>
                    </a:cubicBezTo>
                    <a:cubicBezTo>
                      <a:pt x="409" y="1236"/>
                      <a:pt x="489" y="1246"/>
                      <a:pt x="499" y="1147"/>
                    </a:cubicBezTo>
                    <a:cubicBezTo>
                      <a:pt x="509" y="1047"/>
                      <a:pt x="340" y="1087"/>
                      <a:pt x="340" y="1037"/>
                    </a:cubicBezTo>
                    <a:cubicBezTo>
                      <a:pt x="340" y="1007"/>
                      <a:pt x="390" y="997"/>
                      <a:pt x="409" y="997"/>
                    </a:cubicBezTo>
                    <a:cubicBezTo>
                      <a:pt x="380" y="1007"/>
                      <a:pt x="390" y="997"/>
                      <a:pt x="390" y="967"/>
                    </a:cubicBezTo>
                    <a:cubicBezTo>
                      <a:pt x="399" y="957"/>
                      <a:pt x="409" y="957"/>
                      <a:pt x="429" y="957"/>
                    </a:cubicBezTo>
                    <a:cubicBezTo>
                      <a:pt x="459" y="947"/>
                      <a:pt x="529" y="917"/>
                      <a:pt x="579" y="937"/>
                    </a:cubicBezTo>
                    <a:cubicBezTo>
                      <a:pt x="639" y="947"/>
                      <a:pt x="639" y="1017"/>
                      <a:pt x="728" y="997"/>
                    </a:cubicBezTo>
                    <a:cubicBezTo>
                      <a:pt x="708" y="987"/>
                      <a:pt x="639" y="947"/>
                      <a:pt x="639" y="917"/>
                    </a:cubicBezTo>
                    <a:cubicBezTo>
                      <a:pt x="639" y="908"/>
                      <a:pt x="649" y="898"/>
                      <a:pt x="659" y="888"/>
                    </a:cubicBezTo>
                    <a:cubicBezTo>
                      <a:pt x="708" y="868"/>
                      <a:pt x="758" y="858"/>
                      <a:pt x="798" y="858"/>
                    </a:cubicBezTo>
                    <a:cubicBezTo>
                      <a:pt x="858" y="818"/>
                      <a:pt x="908" y="798"/>
                      <a:pt x="938" y="748"/>
                    </a:cubicBezTo>
                    <a:cubicBezTo>
                      <a:pt x="928" y="748"/>
                      <a:pt x="908" y="758"/>
                      <a:pt x="898" y="758"/>
                    </a:cubicBezTo>
                    <a:cubicBezTo>
                      <a:pt x="828" y="818"/>
                      <a:pt x="758" y="858"/>
                      <a:pt x="679" y="888"/>
                    </a:cubicBezTo>
                    <a:cubicBezTo>
                      <a:pt x="629" y="898"/>
                      <a:pt x="609" y="868"/>
                      <a:pt x="589" y="888"/>
                    </a:cubicBezTo>
                    <a:cubicBezTo>
                      <a:pt x="559" y="888"/>
                      <a:pt x="539" y="917"/>
                      <a:pt x="529" y="937"/>
                    </a:cubicBezTo>
                    <a:cubicBezTo>
                      <a:pt x="479" y="947"/>
                      <a:pt x="399" y="947"/>
                      <a:pt x="429" y="898"/>
                    </a:cubicBezTo>
                    <a:cubicBezTo>
                      <a:pt x="409" y="898"/>
                      <a:pt x="399" y="898"/>
                      <a:pt x="390" y="908"/>
                    </a:cubicBezTo>
                    <a:cubicBezTo>
                      <a:pt x="360" y="937"/>
                      <a:pt x="350" y="947"/>
                      <a:pt x="330" y="957"/>
                    </a:cubicBezTo>
                    <a:cubicBezTo>
                      <a:pt x="260" y="967"/>
                      <a:pt x="200" y="947"/>
                      <a:pt x="190" y="937"/>
                    </a:cubicBezTo>
                    <a:cubicBezTo>
                      <a:pt x="210" y="908"/>
                      <a:pt x="240" y="898"/>
                      <a:pt x="260" y="888"/>
                    </a:cubicBezTo>
                    <a:cubicBezTo>
                      <a:pt x="210" y="898"/>
                      <a:pt x="150" y="908"/>
                      <a:pt x="140" y="908"/>
                    </a:cubicBezTo>
                    <a:cubicBezTo>
                      <a:pt x="190" y="818"/>
                      <a:pt x="250" y="818"/>
                      <a:pt x="330" y="768"/>
                    </a:cubicBezTo>
                    <a:cubicBezTo>
                      <a:pt x="300" y="768"/>
                      <a:pt x="290" y="768"/>
                      <a:pt x="280" y="788"/>
                    </a:cubicBezTo>
                    <a:cubicBezTo>
                      <a:pt x="230" y="798"/>
                      <a:pt x="210" y="848"/>
                      <a:pt x="160" y="858"/>
                    </a:cubicBezTo>
                    <a:cubicBezTo>
                      <a:pt x="150" y="858"/>
                      <a:pt x="130" y="848"/>
                      <a:pt x="110" y="848"/>
                    </a:cubicBezTo>
                    <a:cubicBezTo>
                      <a:pt x="150" y="808"/>
                      <a:pt x="160" y="798"/>
                      <a:pt x="200" y="768"/>
                    </a:cubicBezTo>
                    <a:cubicBezTo>
                      <a:pt x="160" y="788"/>
                      <a:pt x="150" y="788"/>
                      <a:pt x="110" y="798"/>
                    </a:cubicBezTo>
                    <a:cubicBezTo>
                      <a:pt x="100" y="808"/>
                      <a:pt x="80" y="818"/>
                      <a:pt x="61" y="818"/>
                    </a:cubicBezTo>
                    <a:cubicBezTo>
                      <a:pt x="51" y="818"/>
                      <a:pt x="11" y="838"/>
                      <a:pt x="1" y="838"/>
                    </a:cubicBezTo>
                    <a:cubicBezTo>
                      <a:pt x="41" y="748"/>
                      <a:pt x="230" y="668"/>
                      <a:pt x="310" y="658"/>
                    </a:cubicBezTo>
                    <a:cubicBezTo>
                      <a:pt x="350" y="648"/>
                      <a:pt x="360" y="648"/>
                      <a:pt x="380" y="648"/>
                    </a:cubicBezTo>
                    <a:cubicBezTo>
                      <a:pt x="390" y="648"/>
                      <a:pt x="399" y="638"/>
                      <a:pt x="399" y="618"/>
                    </a:cubicBezTo>
                    <a:cubicBezTo>
                      <a:pt x="499" y="598"/>
                      <a:pt x="459" y="549"/>
                      <a:pt x="529" y="539"/>
                    </a:cubicBezTo>
                    <a:cubicBezTo>
                      <a:pt x="579" y="519"/>
                      <a:pt x="679" y="559"/>
                      <a:pt x="699" y="559"/>
                    </a:cubicBezTo>
                    <a:cubicBezTo>
                      <a:pt x="738" y="489"/>
                      <a:pt x="778" y="409"/>
                      <a:pt x="858" y="389"/>
                    </a:cubicBezTo>
                    <a:cubicBezTo>
                      <a:pt x="908" y="369"/>
                      <a:pt x="878" y="409"/>
                      <a:pt x="928" y="369"/>
                    </a:cubicBezTo>
                    <a:cubicBezTo>
                      <a:pt x="938" y="339"/>
                      <a:pt x="958" y="319"/>
                      <a:pt x="988" y="319"/>
                    </a:cubicBezTo>
                    <a:cubicBezTo>
                      <a:pt x="1127" y="289"/>
                      <a:pt x="1157" y="289"/>
                      <a:pt x="1297" y="250"/>
                    </a:cubicBezTo>
                    <a:cubicBezTo>
                      <a:pt x="1297" y="240"/>
                      <a:pt x="1307" y="220"/>
                      <a:pt x="1336" y="220"/>
                    </a:cubicBezTo>
                    <a:cubicBezTo>
                      <a:pt x="1386" y="210"/>
                      <a:pt x="1396" y="250"/>
                      <a:pt x="1436" y="240"/>
                    </a:cubicBezTo>
                    <a:cubicBezTo>
                      <a:pt x="1476" y="220"/>
                      <a:pt x="1496" y="170"/>
                      <a:pt x="1536" y="160"/>
                    </a:cubicBezTo>
                    <a:cubicBezTo>
                      <a:pt x="1576" y="150"/>
                      <a:pt x="1586" y="170"/>
                      <a:pt x="1606" y="160"/>
                    </a:cubicBezTo>
                    <a:cubicBezTo>
                      <a:pt x="1645" y="150"/>
                      <a:pt x="1655" y="150"/>
                      <a:pt x="1685" y="150"/>
                    </a:cubicBezTo>
                    <a:cubicBezTo>
                      <a:pt x="1745" y="70"/>
                      <a:pt x="1994" y="10"/>
                      <a:pt x="2034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0" name="Google Shape;3150;p38"/>
              <p:cNvSpPr/>
              <p:nvPr/>
            </p:nvSpPr>
            <p:spPr>
              <a:xfrm>
                <a:off x="4060309" y="2145050"/>
                <a:ext cx="152541" cy="275773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992" extrusionOk="0">
                    <a:moveTo>
                      <a:pt x="1356" y="2313"/>
                    </a:moveTo>
                    <a:cubicBezTo>
                      <a:pt x="1316" y="2293"/>
                      <a:pt x="1296" y="2284"/>
                      <a:pt x="1296" y="2264"/>
                    </a:cubicBezTo>
                    <a:cubicBezTo>
                      <a:pt x="1326" y="2234"/>
                      <a:pt x="1316" y="2244"/>
                      <a:pt x="1346" y="2244"/>
                    </a:cubicBezTo>
                    <a:lnTo>
                      <a:pt x="1366" y="2244"/>
                    </a:lnTo>
                    <a:cubicBezTo>
                      <a:pt x="1356" y="2274"/>
                      <a:pt x="1356" y="2293"/>
                      <a:pt x="1356" y="2313"/>
                    </a:cubicBezTo>
                    <a:close/>
                    <a:moveTo>
                      <a:pt x="1376" y="2074"/>
                    </a:moveTo>
                    <a:lnTo>
                      <a:pt x="1346" y="2074"/>
                    </a:lnTo>
                    <a:cubicBezTo>
                      <a:pt x="1326" y="2084"/>
                      <a:pt x="1306" y="2134"/>
                      <a:pt x="1266" y="2134"/>
                    </a:cubicBezTo>
                    <a:cubicBezTo>
                      <a:pt x="1216" y="2144"/>
                      <a:pt x="1196" y="2144"/>
                      <a:pt x="1206" y="2094"/>
                    </a:cubicBezTo>
                    <a:cubicBezTo>
                      <a:pt x="1216" y="2024"/>
                      <a:pt x="1276" y="2024"/>
                      <a:pt x="1296" y="1945"/>
                    </a:cubicBezTo>
                    <a:cubicBezTo>
                      <a:pt x="1296" y="1895"/>
                      <a:pt x="1246" y="1915"/>
                      <a:pt x="1216" y="1915"/>
                    </a:cubicBezTo>
                    <a:cubicBezTo>
                      <a:pt x="1216" y="1895"/>
                      <a:pt x="1226" y="1885"/>
                      <a:pt x="1226" y="1865"/>
                    </a:cubicBezTo>
                    <a:cubicBezTo>
                      <a:pt x="1196" y="1616"/>
                      <a:pt x="1027" y="1386"/>
                      <a:pt x="718" y="1446"/>
                    </a:cubicBezTo>
                    <a:cubicBezTo>
                      <a:pt x="668" y="1456"/>
                      <a:pt x="658" y="1456"/>
                      <a:pt x="628" y="1456"/>
                    </a:cubicBezTo>
                    <a:cubicBezTo>
                      <a:pt x="598" y="1476"/>
                      <a:pt x="578" y="1516"/>
                      <a:pt x="548" y="1526"/>
                    </a:cubicBezTo>
                    <a:cubicBezTo>
                      <a:pt x="519" y="1536"/>
                      <a:pt x="499" y="1516"/>
                      <a:pt x="469" y="1516"/>
                    </a:cubicBezTo>
                    <a:cubicBezTo>
                      <a:pt x="429" y="1526"/>
                      <a:pt x="419" y="1526"/>
                      <a:pt x="409" y="1536"/>
                    </a:cubicBezTo>
                    <a:cubicBezTo>
                      <a:pt x="409" y="1546"/>
                      <a:pt x="419" y="1546"/>
                      <a:pt x="429" y="1546"/>
                    </a:cubicBezTo>
                    <a:cubicBezTo>
                      <a:pt x="409" y="1576"/>
                      <a:pt x="419" y="1556"/>
                      <a:pt x="399" y="1556"/>
                    </a:cubicBezTo>
                    <a:cubicBezTo>
                      <a:pt x="329" y="1576"/>
                      <a:pt x="249" y="1556"/>
                      <a:pt x="220" y="1526"/>
                    </a:cubicBezTo>
                    <a:cubicBezTo>
                      <a:pt x="249" y="1496"/>
                      <a:pt x="269" y="1496"/>
                      <a:pt x="279" y="1456"/>
                    </a:cubicBezTo>
                    <a:cubicBezTo>
                      <a:pt x="249" y="1446"/>
                      <a:pt x="220" y="1426"/>
                      <a:pt x="180" y="1436"/>
                    </a:cubicBezTo>
                    <a:cubicBezTo>
                      <a:pt x="120" y="1446"/>
                      <a:pt x="130" y="1456"/>
                      <a:pt x="80" y="1456"/>
                    </a:cubicBezTo>
                    <a:cubicBezTo>
                      <a:pt x="100" y="1406"/>
                      <a:pt x="150" y="1386"/>
                      <a:pt x="170" y="1376"/>
                    </a:cubicBezTo>
                    <a:cubicBezTo>
                      <a:pt x="210" y="1366"/>
                      <a:pt x="220" y="1366"/>
                      <a:pt x="249" y="1366"/>
                    </a:cubicBezTo>
                    <a:cubicBezTo>
                      <a:pt x="269" y="1366"/>
                      <a:pt x="279" y="1347"/>
                      <a:pt x="299" y="1327"/>
                    </a:cubicBezTo>
                    <a:cubicBezTo>
                      <a:pt x="349" y="1317"/>
                      <a:pt x="399" y="1297"/>
                      <a:pt x="459" y="1287"/>
                    </a:cubicBezTo>
                    <a:cubicBezTo>
                      <a:pt x="499" y="1267"/>
                      <a:pt x="499" y="1247"/>
                      <a:pt x="509" y="1217"/>
                    </a:cubicBezTo>
                    <a:cubicBezTo>
                      <a:pt x="469" y="1227"/>
                      <a:pt x="429" y="1227"/>
                      <a:pt x="399" y="1237"/>
                    </a:cubicBezTo>
                    <a:cubicBezTo>
                      <a:pt x="399" y="1247"/>
                      <a:pt x="379" y="1277"/>
                      <a:pt x="369" y="1277"/>
                    </a:cubicBezTo>
                    <a:cubicBezTo>
                      <a:pt x="319" y="1287"/>
                      <a:pt x="309" y="1287"/>
                      <a:pt x="269" y="1297"/>
                    </a:cubicBezTo>
                    <a:cubicBezTo>
                      <a:pt x="259" y="1297"/>
                      <a:pt x="0" y="1277"/>
                      <a:pt x="20" y="1227"/>
                    </a:cubicBezTo>
                    <a:cubicBezTo>
                      <a:pt x="30" y="1127"/>
                      <a:pt x="120" y="1137"/>
                      <a:pt x="200" y="1097"/>
                    </a:cubicBezTo>
                    <a:cubicBezTo>
                      <a:pt x="249" y="1077"/>
                      <a:pt x="279" y="1028"/>
                      <a:pt x="329" y="998"/>
                    </a:cubicBezTo>
                    <a:cubicBezTo>
                      <a:pt x="409" y="948"/>
                      <a:pt x="509" y="978"/>
                      <a:pt x="568" y="928"/>
                    </a:cubicBezTo>
                    <a:cubicBezTo>
                      <a:pt x="618" y="888"/>
                      <a:pt x="658" y="828"/>
                      <a:pt x="668" y="738"/>
                    </a:cubicBezTo>
                    <a:cubicBezTo>
                      <a:pt x="618" y="738"/>
                      <a:pt x="459" y="778"/>
                      <a:pt x="479" y="728"/>
                    </a:cubicBezTo>
                    <a:cubicBezTo>
                      <a:pt x="479" y="699"/>
                      <a:pt x="529" y="679"/>
                      <a:pt x="548" y="669"/>
                    </a:cubicBezTo>
                    <a:cubicBezTo>
                      <a:pt x="648" y="619"/>
                      <a:pt x="778" y="499"/>
                      <a:pt x="848" y="429"/>
                    </a:cubicBezTo>
                    <a:cubicBezTo>
                      <a:pt x="857" y="439"/>
                      <a:pt x="877" y="439"/>
                      <a:pt x="907" y="439"/>
                    </a:cubicBezTo>
                    <a:cubicBezTo>
                      <a:pt x="1007" y="419"/>
                      <a:pt x="957" y="290"/>
                      <a:pt x="1027" y="250"/>
                    </a:cubicBezTo>
                    <a:cubicBezTo>
                      <a:pt x="1147" y="220"/>
                      <a:pt x="1196" y="170"/>
                      <a:pt x="1296" y="150"/>
                    </a:cubicBezTo>
                    <a:cubicBezTo>
                      <a:pt x="1366" y="120"/>
                      <a:pt x="1426" y="51"/>
                      <a:pt x="1505" y="41"/>
                    </a:cubicBezTo>
                    <a:cubicBezTo>
                      <a:pt x="1555" y="31"/>
                      <a:pt x="1555" y="120"/>
                      <a:pt x="1605" y="100"/>
                    </a:cubicBezTo>
                    <a:lnTo>
                      <a:pt x="1605" y="41"/>
                    </a:lnTo>
                    <a:cubicBezTo>
                      <a:pt x="1615" y="31"/>
                      <a:pt x="1625" y="21"/>
                      <a:pt x="1625" y="1"/>
                    </a:cubicBezTo>
                    <a:cubicBezTo>
                      <a:pt x="1645" y="21"/>
                      <a:pt x="1645" y="31"/>
                      <a:pt x="1655" y="31"/>
                    </a:cubicBezTo>
                    <a:cubicBezTo>
                      <a:pt x="1555" y="748"/>
                      <a:pt x="1466" y="1416"/>
                      <a:pt x="1376" y="2074"/>
                    </a:cubicBezTo>
                    <a:close/>
                    <a:moveTo>
                      <a:pt x="1266" y="2991"/>
                    </a:moveTo>
                    <a:cubicBezTo>
                      <a:pt x="1256" y="2981"/>
                      <a:pt x="1256" y="2961"/>
                      <a:pt x="1256" y="2931"/>
                    </a:cubicBezTo>
                    <a:cubicBezTo>
                      <a:pt x="1256" y="2912"/>
                      <a:pt x="1276" y="2892"/>
                      <a:pt x="1296" y="2882"/>
                    </a:cubicBezTo>
                    <a:cubicBezTo>
                      <a:pt x="1266" y="2912"/>
                      <a:pt x="1266" y="2941"/>
                      <a:pt x="1266" y="2991"/>
                    </a:cubicBezTo>
                    <a:close/>
                    <a:moveTo>
                      <a:pt x="1296" y="2842"/>
                    </a:moveTo>
                    <a:cubicBezTo>
                      <a:pt x="1276" y="2842"/>
                      <a:pt x="1256" y="2842"/>
                      <a:pt x="1246" y="2862"/>
                    </a:cubicBezTo>
                    <a:cubicBezTo>
                      <a:pt x="1246" y="2832"/>
                      <a:pt x="1246" y="2802"/>
                      <a:pt x="1256" y="2782"/>
                    </a:cubicBezTo>
                    <a:cubicBezTo>
                      <a:pt x="1276" y="2762"/>
                      <a:pt x="1286" y="2722"/>
                      <a:pt x="1306" y="2692"/>
                    </a:cubicBezTo>
                    <a:cubicBezTo>
                      <a:pt x="1306" y="2742"/>
                      <a:pt x="1296" y="2792"/>
                      <a:pt x="1296" y="28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1" name="Google Shape;3151;p38"/>
              <p:cNvSpPr/>
              <p:nvPr/>
            </p:nvSpPr>
            <p:spPr>
              <a:xfrm>
                <a:off x="4172389" y="2358241"/>
                <a:ext cx="11982" cy="165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80" extrusionOk="0">
                    <a:moveTo>
                      <a:pt x="50" y="180"/>
                    </a:moveTo>
                    <a:cubicBezTo>
                      <a:pt x="30" y="180"/>
                      <a:pt x="0" y="120"/>
                      <a:pt x="0" y="80"/>
                    </a:cubicBezTo>
                    <a:cubicBezTo>
                      <a:pt x="0" y="30"/>
                      <a:pt x="50" y="10"/>
                      <a:pt x="60" y="10"/>
                    </a:cubicBezTo>
                    <a:cubicBezTo>
                      <a:pt x="90" y="0"/>
                      <a:pt x="110" y="10"/>
                      <a:pt x="130" y="20"/>
                    </a:cubicBezTo>
                    <a:cubicBezTo>
                      <a:pt x="130" y="70"/>
                      <a:pt x="110" y="120"/>
                      <a:pt x="110" y="170"/>
                    </a:cubicBezTo>
                    <a:lnTo>
                      <a:pt x="110" y="170"/>
                    </a:lnTo>
                    <a:cubicBezTo>
                      <a:pt x="90" y="170"/>
                      <a:pt x="60" y="170"/>
                      <a:pt x="50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2" name="Google Shape;3152;p38"/>
              <p:cNvSpPr/>
              <p:nvPr/>
            </p:nvSpPr>
            <p:spPr>
              <a:xfrm>
                <a:off x="4101602" y="2598990"/>
                <a:ext cx="47928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39" extrusionOk="0">
                    <a:moveTo>
                      <a:pt x="31" y="538"/>
                    </a:moveTo>
                    <a:cubicBezTo>
                      <a:pt x="21" y="538"/>
                      <a:pt x="1" y="528"/>
                      <a:pt x="11" y="508"/>
                    </a:cubicBezTo>
                    <a:cubicBezTo>
                      <a:pt x="11" y="498"/>
                      <a:pt x="71" y="449"/>
                      <a:pt x="71" y="439"/>
                    </a:cubicBezTo>
                    <a:lnTo>
                      <a:pt x="71" y="409"/>
                    </a:lnTo>
                    <a:cubicBezTo>
                      <a:pt x="61" y="409"/>
                      <a:pt x="51" y="409"/>
                      <a:pt x="51" y="399"/>
                    </a:cubicBezTo>
                    <a:cubicBezTo>
                      <a:pt x="130" y="339"/>
                      <a:pt x="180" y="189"/>
                      <a:pt x="240" y="110"/>
                    </a:cubicBezTo>
                    <a:cubicBezTo>
                      <a:pt x="280" y="60"/>
                      <a:pt x="310" y="10"/>
                      <a:pt x="360" y="0"/>
                    </a:cubicBezTo>
                    <a:cubicBezTo>
                      <a:pt x="370" y="0"/>
                      <a:pt x="370" y="10"/>
                      <a:pt x="370" y="30"/>
                    </a:cubicBezTo>
                    <a:cubicBezTo>
                      <a:pt x="360" y="90"/>
                      <a:pt x="300" y="140"/>
                      <a:pt x="260" y="199"/>
                    </a:cubicBezTo>
                    <a:cubicBezTo>
                      <a:pt x="270" y="209"/>
                      <a:pt x="260" y="209"/>
                      <a:pt x="260" y="229"/>
                    </a:cubicBezTo>
                    <a:cubicBezTo>
                      <a:pt x="280" y="209"/>
                      <a:pt x="290" y="199"/>
                      <a:pt x="310" y="189"/>
                    </a:cubicBezTo>
                    <a:cubicBezTo>
                      <a:pt x="320" y="189"/>
                      <a:pt x="340" y="189"/>
                      <a:pt x="360" y="199"/>
                    </a:cubicBezTo>
                    <a:cubicBezTo>
                      <a:pt x="360" y="209"/>
                      <a:pt x="350" y="209"/>
                      <a:pt x="350" y="209"/>
                    </a:cubicBezTo>
                    <a:cubicBezTo>
                      <a:pt x="350" y="229"/>
                      <a:pt x="350" y="239"/>
                      <a:pt x="330" y="239"/>
                    </a:cubicBezTo>
                    <a:cubicBezTo>
                      <a:pt x="350" y="239"/>
                      <a:pt x="370" y="229"/>
                      <a:pt x="380" y="229"/>
                    </a:cubicBezTo>
                    <a:lnTo>
                      <a:pt x="380" y="239"/>
                    </a:lnTo>
                    <a:cubicBezTo>
                      <a:pt x="400" y="229"/>
                      <a:pt x="409" y="229"/>
                      <a:pt x="419" y="209"/>
                    </a:cubicBezTo>
                    <a:cubicBezTo>
                      <a:pt x="459" y="209"/>
                      <a:pt x="499" y="199"/>
                      <a:pt x="509" y="199"/>
                    </a:cubicBezTo>
                    <a:cubicBezTo>
                      <a:pt x="509" y="229"/>
                      <a:pt x="499" y="249"/>
                      <a:pt x="499" y="299"/>
                    </a:cubicBezTo>
                    <a:cubicBezTo>
                      <a:pt x="509" y="299"/>
                      <a:pt x="509" y="289"/>
                      <a:pt x="519" y="289"/>
                    </a:cubicBezTo>
                    <a:lnTo>
                      <a:pt x="519" y="309"/>
                    </a:lnTo>
                    <a:lnTo>
                      <a:pt x="499" y="339"/>
                    </a:lnTo>
                    <a:cubicBezTo>
                      <a:pt x="499" y="349"/>
                      <a:pt x="509" y="359"/>
                      <a:pt x="509" y="389"/>
                    </a:cubicBezTo>
                    <a:cubicBezTo>
                      <a:pt x="509" y="429"/>
                      <a:pt x="499" y="459"/>
                      <a:pt x="499" y="508"/>
                    </a:cubicBezTo>
                    <a:cubicBezTo>
                      <a:pt x="479" y="508"/>
                      <a:pt x="479" y="489"/>
                      <a:pt x="479" y="489"/>
                    </a:cubicBezTo>
                    <a:lnTo>
                      <a:pt x="459" y="489"/>
                    </a:lnTo>
                    <a:cubicBezTo>
                      <a:pt x="429" y="489"/>
                      <a:pt x="459" y="429"/>
                      <a:pt x="429" y="409"/>
                    </a:cubicBezTo>
                    <a:cubicBezTo>
                      <a:pt x="409" y="449"/>
                      <a:pt x="370" y="508"/>
                      <a:pt x="330" y="508"/>
                    </a:cubicBezTo>
                    <a:cubicBezTo>
                      <a:pt x="320" y="508"/>
                      <a:pt x="320" y="528"/>
                      <a:pt x="320" y="508"/>
                    </a:cubicBezTo>
                    <a:cubicBezTo>
                      <a:pt x="320" y="489"/>
                      <a:pt x="350" y="479"/>
                      <a:pt x="360" y="459"/>
                    </a:cubicBezTo>
                    <a:cubicBezTo>
                      <a:pt x="320" y="459"/>
                      <a:pt x="280" y="489"/>
                      <a:pt x="270" y="459"/>
                    </a:cubicBezTo>
                    <a:cubicBezTo>
                      <a:pt x="250" y="479"/>
                      <a:pt x="230" y="489"/>
                      <a:pt x="210" y="489"/>
                    </a:cubicBezTo>
                    <a:cubicBezTo>
                      <a:pt x="170" y="498"/>
                      <a:pt x="150" y="479"/>
                      <a:pt x="120" y="489"/>
                    </a:cubicBezTo>
                    <a:cubicBezTo>
                      <a:pt x="81" y="498"/>
                      <a:pt x="71" y="528"/>
                      <a:pt x="31" y="5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3" name="Google Shape;3153;p38"/>
              <p:cNvSpPr/>
              <p:nvPr/>
            </p:nvSpPr>
            <p:spPr>
              <a:xfrm>
                <a:off x="3577888" y="2881954"/>
                <a:ext cx="312548" cy="167289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1815" extrusionOk="0">
                    <a:moveTo>
                      <a:pt x="1795" y="359"/>
                    </a:moveTo>
                    <a:lnTo>
                      <a:pt x="1795" y="409"/>
                    </a:lnTo>
                    <a:cubicBezTo>
                      <a:pt x="1775" y="469"/>
                      <a:pt x="1745" y="499"/>
                      <a:pt x="1725" y="529"/>
                    </a:cubicBezTo>
                    <a:cubicBezTo>
                      <a:pt x="1715" y="598"/>
                      <a:pt x="1706" y="648"/>
                      <a:pt x="1696" y="708"/>
                    </a:cubicBezTo>
                    <a:cubicBezTo>
                      <a:pt x="1676" y="728"/>
                      <a:pt x="1696" y="758"/>
                      <a:pt x="1706" y="768"/>
                    </a:cubicBezTo>
                    <a:cubicBezTo>
                      <a:pt x="1706" y="798"/>
                      <a:pt x="1676" y="818"/>
                      <a:pt x="1696" y="848"/>
                    </a:cubicBezTo>
                    <a:cubicBezTo>
                      <a:pt x="1706" y="867"/>
                      <a:pt x="1745" y="907"/>
                      <a:pt x="1755" y="917"/>
                    </a:cubicBezTo>
                    <a:cubicBezTo>
                      <a:pt x="1805" y="967"/>
                      <a:pt x="1805" y="1017"/>
                      <a:pt x="1875" y="1027"/>
                    </a:cubicBezTo>
                    <a:cubicBezTo>
                      <a:pt x="1915" y="1027"/>
                      <a:pt x="1905" y="1067"/>
                      <a:pt x="1925" y="1057"/>
                    </a:cubicBezTo>
                    <a:cubicBezTo>
                      <a:pt x="1995" y="1047"/>
                      <a:pt x="2054" y="997"/>
                      <a:pt x="2124" y="977"/>
                    </a:cubicBezTo>
                    <a:cubicBezTo>
                      <a:pt x="2164" y="967"/>
                      <a:pt x="2164" y="997"/>
                      <a:pt x="2194" y="997"/>
                    </a:cubicBezTo>
                    <a:cubicBezTo>
                      <a:pt x="2214" y="977"/>
                      <a:pt x="2244" y="947"/>
                      <a:pt x="2244" y="927"/>
                    </a:cubicBezTo>
                    <a:cubicBezTo>
                      <a:pt x="2264" y="897"/>
                      <a:pt x="2324" y="848"/>
                      <a:pt x="2343" y="798"/>
                    </a:cubicBezTo>
                    <a:cubicBezTo>
                      <a:pt x="2353" y="708"/>
                      <a:pt x="2473" y="658"/>
                      <a:pt x="2563" y="628"/>
                    </a:cubicBezTo>
                    <a:cubicBezTo>
                      <a:pt x="2603" y="618"/>
                      <a:pt x="2623" y="618"/>
                      <a:pt x="2623" y="628"/>
                    </a:cubicBezTo>
                    <a:cubicBezTo>
                      <a:pt x="2643" y="628"/>
                      <a:pt x="2692" y="628"/>
                      <a:pt x="2702" y="618"/>
                    </a:cubicBezTo>
                    <a:lnTo>
                      <a:pt x="2702" y="648"/>
                    </a:lnTo>
                    <a:cubicBezTo>
                      <a:pt x="2692" y="698"/>
                      <a:pt x="2623" y="758"/>
                      <a:pt x="2603" y="818"/>
                    </a:cubicBezTo>
                    <a:cubicBezTo>
                      <a:pt x="2593" y="867"/>
                      <a:pt x="2563" y="897"/>
                      <a:pt x="2543" y="927"/>
                    </a:cubicBezTo>
                    <a:lnTo>
                      <a:pt x="2543" y="907"/>
                    </a:lnTo>
                    <a:lnTo>
                      <a:pt x="2503" y="907"/>
                    </a:lnTo>
                    <a:cubicBezTo>
                      <a:pt x="2503" y="947"/>
                      <a:pt x="2493" y="1017"/>
                      <a:pt x="2473" y="1057"/>
                    </a:cubicBezTo>
                    <a:cubicBezTo>
                      <a:pt x="2463" y="1077"/>
                      <a:pt x="2423" y="1107"/>
                      <a:pt x="2403" y="1127"/>
                    </a:cubicBezTo>
                    <a:lnTo>
                      <a:pt x="2403" y="1147"/>
                    </a:lnTo>
                    <a:cubicBezTo>
                      <a:pt x="2403" y="1167"/>
                      <a:pt x="2413" y="1167"/>
                      <a:pt x="2443" y="1167"/>
                    </a:cubicBezTo>
                    <a:cubicBezTo>
                      <a:pt x="2553" y="1147"/>
                      <a:pt x="2652" y="1117"/>
                      <a:pt x="2762" y="1097"/>
                    </a:cubicBezTo>
                    <a:cubicBezTo>
                      <a:pt x="2842" y="1077"/>
                      <a:pt x="2852" y="1127"/>
                      <a:pt x="2912" y="1127"/>
                    </a:cubicBezTo>
                    <a:cubicBezTo>
                      <a:pt x="2912" y="1147"/>
                      <a:pt x="2912" y="1157"/>
                      <a:pt x="2902" y="1176"/>
                    </a:cubicBezTo>
                    <a:cubicBezTo>
                      <a:pt x="2902" y="1206"/>
                      <a:pt x="2872" y="1296"/>
                      <a:pt x="2852" y="1316"/>
                    </a:cubicBezTo>
                    <a:cubicBezTo>
                      <a:pt x="2842" y="1396"/>
                      <a:pt x="2822" y="1456"/>
                      <a:pt x="2812" y="1505"/>
                    </a:cubicBezTo>
                    <a:cubicBezTo>
                      <a:pt x="2802" y="1565"/>
                      <a:pt x="2862" y="1595"/>
                      <a:pt x="2912" y="1605"/>
                    </a:cubicBezTo>
                    <a:cubicBezTo>
                      <a:pt x="2952" y="1615"/>
                      <a:pt x="2942" y="1665"/>
                      <a:pt x="2991" y="1665"/>
                    </a:cubicBezTo>
                    <a:cubicBezTo>
                      <a:pt x="3071" y="1655"/>
                      <a:pt x="3121" y="1575"/>
                      <a:pt x="3211" y="1565"/>
                    </a:cubicBezTo>
                    <a:cubicBezTo>
                      <a:pt x="3310" y="1555"/>
                      <a:pt x="3340" y="1605"/>
                      <a:pt x="3390" y="1625"/>
                    </a:cubicBezTo>
                    <a:cubicBezTo>
                      <a:pt x="3370" y="1645"/>
                      <a:pt x="3290" y="1715"/>
                      <a:pt x="3290" y="1715"/>
                    </a:cubicBezTo>
                    <a:cubicBezTo>
                      <a:pt x="3271" y="1715"/>
                      <a:pt x="3251" y="1705"/>
                      <a:pt x="3251" y="1705"/>
                    </a:cubicBezTo>
                    <a:cubicBezTo>
                      <a:pt x="3251" y="1695"/>
                      <a:pt x="3261" y="1675"/>
                      <a:pt x="3271" y="1665"/>
                    </a:cubicBezTo>
                    <a:cubicBezTo>
                      <a:pt x="3241" y="1655"/>
                      <a:pt x="3241" y="1615"/>
                      <a:pt x="3201" y="1625"/>
                    </a:cubicBezTo>
                    <a:cubicBezTo>
                      <a:pt x="3171" y="1625"/>
                      <a:pt x="3061" y="1715"/>
                      <a:pt x="3061" y="1725"/>
                    </a:cubicBezTo>
                    <a:cubicBezTo>
                      <a:pt x="3061" y="1745"/>
                      <a:pt x="3071" y="1755"/>
                      <a:pt x="3071" y="1755"/>
                    </a:cubicBezTo>
                    <a:cubicBezTo>
                      <a:pt x="3061" y="1775"/>
                      <a:pt x="3051" y="1804"/>
                      <a:pt x="3011" y="1804"/>
                    </a:cubicBezTo>
                    <a:cubicBezTo>
                      <a:pt x="2961" y="1814"/>
                      <a:pt x="2942" y="1765"/>
                      <a:pt x="2912" y="1745"/>
                    </a:cubicBezTo>
                    <a:cubicBezTo>
                      <a:pt x="2892" y="1725"/>
                      <a:pt x="2842" y="1755"/>
                      <a:pt x="2812" y="1755"/>
                    </a:cubicBezTo>
                    <a:cubicBezTo>
                      <a:pt x="2802" y="1755"/>
                      <a:pt x="2802" y="1745"/>
                      <a:pt x="2802" y="1745"/>
                    </a:cubicBezTo>
                    <a:cubicBezTo>
                      <a:pt x="2752" y="1745"/>
                      <a:pt x="2762" y="1715"/>
                      <a:pt x="2752" y="1695"/>
                    </a:cubicBezTo>
                    <a:cubicBezTo>
                      <a:pt x="2752" y="1675"/>
                      <a:pt x="2643" y="1625"/>
                      <a:pt x="2643" y="1625"/>
                    </a:cubicBezTo>
                    <a:cubicBezTo>
                      <a:pt x="2623" y="1645"/>
                      <a:pt x="2623" y="1655"/>
                      <a:pt x="2643" y="1655"/>
                    </a:cubicBezTo>
                    <a:cubicBezTo>
                      <a:pt x="2623" y="1655"/>
                      <a:pt x="2613" y="1655"/>
                      <a:pt x="2603" y="1665"/>
                    </a:cubicBezTo>
                    <a:cubicBezTo>
                      <a:pt x="2553" y="1645"/>
                      <a:pt x="2603" y="1595"/>
                      <a:pt x="2593" y="1555"/>
                    </a:cubicBezTo>
                    <a:cubicBezTo>
                      <a:pt x="2573" y="1525"/>
                      <a:pt x="2563" y="1525"/>
                      <a:pt x="2553" y="1505"/>
                    </a:cubicBezTo>
                    <a:cubicBezTo>
                      <a:pt x="2513" y="1466"/>
                      <a:pt x="2453" y="1446"/>
                      <a:pt x="2453" y="1376"/>
                    </a:cubicBezTo>
                    <a:lnTo>
                      <a:pt x="2423" y="1376"/>
                    </a:lnTo>
                    <a:cubicBezTo>
                      <a:pt x="2413" y="1376"/>
                      <a:pt x="2393" y="1406"/>
                      <a:pt x="2363" y="1406"/>
                    </a:cubicBezTo>
                    <a:cubicBezTo>
                      <a:pt x="2304" y="1416"/>
                      <a:pt x="2264" y="1396"/>
                      <a:pt x="2224" y="1376"/>
                    </a:cubicBezTo>
                    <a:cubicBezTo>
                      <a:pt x="2164" y="1366"/>
                      <a:pt x="2114" y="1396"/>
                      <a:pt x="2054" y="1366"/>
                    </a:cubicBezTo>
                    <a:cubicBezTo>
                      <a:pt x="1955" y="1346"/>
                      <a:pt x="1955" y="1266"/>
                      <a:pt x="1875" y="1246"/>
                    </a:cubicBezTo>
                    <a:lnTo>
                      <a:pt x="1865" y="1246"/>
                    </a:lnTo>
                    <a:cubicBezTo>
                      <a:pt x="1845" y="1226"/>
                      <a:pt x="1815" y="1226"/>
                      <a:pt x="1795" y="1226"/>
                    </a:cubicBezTo>
                    <a:cubicBezTo>
                      <a:pt x="1725" y="1246"/>
                      <a:pt x="1706" y="1306"/>
                      <a:pt x="1656" y="1316"/>
                    </a:cubicBezTo>
                    <a:cubicBezTo>
                      <a:pt x="1616" y="1316"/>
                      <a:pt x="1606" y="1306"/>
                      <a:pt x="1596" y="1306"/>
                    </a:cubicBezTo>
                    <a:cubicBezTo>
                      <a:pt x="1556" y="1296"/>
                      <a:pt x="1546" y="1306"/>
                      <a:pt x="1516" y="1316"/>
                    </a:cubicBezTo>
                    <a:cubicBezTo>
                      <a:pt x="1466" y="1326"/>
                      <a:pt x="1377" y="1266"/>
                      <a:pt x="1347" y="1266"/>
                    </a:cubicBezTo>
                    <a:cubicBezTo>
                      <a:pt x="1307" y="1256"/>
                      <a:pt x="1277" y="1276"/>
                      <a:pt x="1247" y="1276"/>
                    </a:cubicBezTo>
                    <a:cubicBezTo>
                      <a:pt x="1207" y="1276"/>
                      <a:pt x="1207" y="1246"/>
                      <a:pt x="1157" y="1226"/>
                    </a:cubicBezTo>
                    <a:cubicBezTo>
                      <a:pt x="1117" y="1216"/>
                      <a:pt x="1097" y="1226"/>
                      <a:pt x="1058" y="1216"/>
                    </a:cubicBezTo>
                    <a:cubicBezTo>
                      <a:pt x="1048" y="1216"/>
                      <a:pt x="1028" y="1206"/>
                      <a:pt x="1018" y="1206"/>
                    </a:cubicBezTo>
                    <a:cubicBezTo>
                      <a:pt x="978" y="1176"/>
                      <a:pt x="898" y="1176"/>
                      <a:pt x="878" y="1127"/>
                    </a:cubicBezTo>
                    <a:cubicBezTo>
                      <a:pt x="858" y="1147"/>
                      <a:pt x="828" y="1107"/>
                      <a:pt x="848" y="1077"/>
                    </a:cubicBezTo>
                    <a:cubicBezTo>
                      <a:pt x="858" y="1047"/>
                      <a:pt x="898" y="1017"/>
                      <a:pt x="898" y="997"/>
                    </a:cubicBezTo>
                    <a:cubicBezTo>
                      <a:pt x="898" y="957"/>
                      <a:pt x="878" y="947"/>
                      <a:pt x="868" y="927"/>
                    </a:cubicBezTo>
                    <a:cubicBezTo>
                      <a:pt x="858" y="828"/>
                      <a:pt x="769" y="758"/>
                      <a:pt x="709" y="708"/>
                    </a:cubicBezTo>
                    <a:cubicBezTo>
                      <a:pt x="679" y="678"/>
                      <a:pt x="629" y="678"/>
                      <a:pt x="599" y="658"/>
                    </a:cubicBezTo>
                    <a:cubicBezTo>
                      <a:pt x="569" y="628"/>
                      <a:pt x="609" y="608"/>
                      <a:pt x="599" y="568"/>
                    </a:cubicBezTo>
                    <a:cubicBezTo>
                      <a:pt x="579" y="519"/>
                      <a:pt x="479" y="529"/>
                      <a:pt x="499" y="459"/>
                    </a:cubicBezTo>
                    <a:cubicBezTo>
                      <a:pt x="469" y="459"/>
                      <a:pt x="469" y="459"/>
                      <a:pt x="459" y="469"/>
                    </a:cubicBezTo>
                    <a:lnTo>
                      <a:pt x="370" y="379"/>
                    </a:lnTo>
                    <a:cubicBezTo>
                      <a:pt x="350" y="359"/>
                      <a:pt x="370" y="309"/>
                      <a:pt x="350" y="279"/>
                    </a:cubicBezTo>
                    <a:cubicBezTo>
                      <a:pt x="330" y="259"/>
                      <a:pt x="350" y="200"/>
                      <a:pt x="330" y="180"/>
                    </a:cubicBezTo>
                    <a:cubicBezTo>
                      <a:pt x="280" y="170"/>
                      <a:pt x="230" y="180"/>
                      <a:pt x="200" y="150"/>
                    </a:cubicBezTo>
                    <a:cubicBezTo>
                      <a:pt x="180" y="160"/>
                      <a:pt x="180" y="180"/>
                      <a:pt x="180" y="180"/>
                    </a:cubicBezTo>
                    <a:cubicBezTo>
                      <a:pt x="170" y="249"/>
                      <a:pt x="200" y="279"/>
                      <a:pt x="210" y="329"/>
                    </a:cubicBezTo>
                    <a:cubicBezTo>
                      <a:pt x="220" y="369"/>
                      <a:pt x="270" y="369"/>
                      <a:pt x="280" y="399"/>
                    </a:cubicBezTo>
                    <a:cubicBezTo>
                      <a:pt x="320" y="429"/>
                      <a:pt x="320" y="459"/>
                      <a:pt x="320" y="509"/>
                    </a:cubicBezTo>
                    <a:cubicBezTo>
                      <a:pt x="330" y="568"/>
                      <a:pt x="380" y="598"/>
                      <a:pt x="400" y="658"/>
                    </a:cubicBezTo>
                    <a:cubicBezTo>
                      <a:pt x="410" y="728"/>
                      <a:pt x="400" y="808"/>
                      <a:pt x="459" y="828"/>
                    </a:cubicBezTo>
                    <a:cubicBezTo>
                      <a:pt x="479" y="808"/>
                      <a:pt x="509" y="848"/>
                      <a:pt x="509" y="867"/>
                    </a:cubicBezTo>
                    <a:cubicBezTo>
                      <a:pt x="509" y="877"/>
                      <a:pt x="479" y="917"/>
                      <a:pt x="469" y="917"/>
                    </a:cubicBezTo>
                    <a:cubicBezTo>
                      <a:pt x="469" y="917"/>
                      <a:pt x="430" y="867"/>
                      <a:pt x="430" y="858"/>
                    </a:cubicBezTo>
                    <a:cubicBezTo>
                      <a:pt x="370" y="867"/>
                      <a:pt x="360" y="798"/>
                      <a:pt x="330" y="778"/>
                    </a:cubicBezTo>
                    <a:cubicBezTo>
                      <a:pt x="310" y="768"/>
                      <a:pt x="310" y="768"/>
                      <a:pt x="300" y="758"/>
                    </a:cubicBezTo>
                    <a:cubicBezTo>
                      <a:pt x="310" y="728"/>
                      <a:pt x="310" y="708"/>
                      <a:pt x="310" y="678"/>
                    </a:cubicBezTo>
                    <a:cubicBezTo>
                      <a:pt x="300" y="658"/>
                      <a:pt x="260" y="618"/>
                      <a:pt x="250" y="598"/>
                    </a:cubicBezTo>
                    <a:cubicBezTo>
                      <a:pt x="210" y="558"/>
                      <a:pt x="131" y="578"/>
                      <a:pt x="111" y="549"/>
                    </a:cubicBezTo>
                    <a:cubicBezTo>
                      <a:pt x="121" y="549"/>
                      <a:pt x="210" y="529"/>
                      <a:pt x="180" y="509"/>
                    </a:cubicBezTo>
                    <a:cubicBezTo>
                      <a:pt x="150" y="449"/>
                      <a:pt x="121" y="399"/>
                      <a:pt x="61" y="369"/>
                    </a:cubicBezTo>
                    <a:cubicBezTo>
                      <a:pt x="21" y="359"/>
                      <a:pt x="51" y="269"/>
                      <a:pt x="51" y="230"/>
                    </a:cubicBezTo>
                    <a:cubicBezTo>
                      <a:pt x="31" y="180"/>
                      <a:pt x="11" y="170"/>
                      <a:pt x="1" y="110"/>
                    </a:cubicBezTo>
                    <a:cubicBezTo>
                      <a:pt x="1" y="100"/>
                      <a:pt x="1" y="100"/>
                      <a:pt x="11" y="80"/>
                    </a:cubicBezTo>
                    <a:cubicBezTo>
                      <a:pt x="71" y="70"/>
                      <a:pt x="150" y="60"/>
                      <a:pt x="220" y="50"/>
                    </a:cubicBezTo>
                    <a:cubicBezTo>
                      <a:pt x="330" y="60"/>
                      <a:pt x="450" y="70"/>
                      <a:pt x="549" y="100"/>
                    </a:cubicBezTo>
                    <a:cubicBezTo>
                      <a:pt x="649" y="80"/>
                      <a:pt x="729" y="60"/>
                      <a:pt x="818" y="50"/>
                    </a:cubicBezTo>
                    <a:cubicBezTo>
                      <a:pt x="818" y="30"/>
                      <a:pt x="818" y="20"/>
                      <a:pt x="828" y="10"/>
                    </a:cubicBezTo>
                    <a:cubicBezTo>
                      <a:pt x="858" y="10"/>
                      <a:pt x="878" y="0"/>
                      <a:pt x="898" y="0"/>
                    </a:cubicBezTo>
                    <a:cubicBezTo>
                      <a:pt x="1008" y="10"/>
                      <a:pt x="1068" y="10"/>
                      <a:pt x="1097" y="80"/>
                    </a:cubicBezTo>
                    <a:cubicBezTo>
                      <a:pt x="1107" y="120"/>
                      <a:pt x="1147" y="220"/>
                      <a:pt x="1207" y="210"/>
                    </a:cubicBezTo>
                    <a:cubicBezTo>
                      <a:pt x="1267" y="200"/>
                      <a:pt x="1267" y="110"/>
                      <a:pt x="1347" y="100"/>
                    </a:cubicBezTo>
                    <a:cubicBezTo>
                      <a:pt x="1546" y="60"/>
                      <a:pt x="1476" y="279"/>
                      <a:pt x="1566" y="369"/>
                    </a:cubicBezTo>
                    <a:cubicBezTo>
                      <a:pt x="1666" y="359"/>
                      <a:pt x="1745" y="359"/>
                      <a:pt x="1795" y="359"/>
                    </a:cubicBezTo>
                    <a:cubicBezTo>
                      <a:pt x="1805" y="349"/>
                      <a:pt x="1775" y="329"/>
                      <a:pt x="1775" y="319"/>
                    </a:cubicBezTo>
                    <a:lnTo>
                      <a:pt x="1775" y="319"/>
                    </a:lnTo>
                    <a:cubicBezTo>
                      <a:pt x="1795" y="329"/>
                      <a:pt x="1795" y="349"/>
                      <a:pt x="1795" y="3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4" name="Google Shape;3154;p38"/>
              <p:cNvSpPr/>
              <p:nvPr/>
            </p:nvSpPr>
            <p:spPr>
              <a:xfrm>
                <a:off x="3927030" y="2624706"/>
                <a:ext cx="10231" cy="553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60" extrusionOk="0">
                    <a:moveTo>
                      <a:pt x="11" y="10"/>
                    </a:moveTo>
                    <a:cubicBezTo>
                      <a:pt x="61" y="0"/>
                      <a:pt x="110" y="0"/>
                      <a:pt x="110" y="50"/>
                    </a:cubicBezTo>
                    <a:lnTo>
                      <a:pt x="101" y="50"/>
                    </a:lnTo>
                    <a:cubicBezTo>
                      <a:pt x="61" y="60"/>
                      <a:pt x="21" y="50"/>
                      <a:pt x="11" y="30"/>
                    </a:cubicBezTo>
                    <a:cubicBezTo>
                      <a:pt x="1" y="20"/>
                      <a:pt x="11" y="10"/>
                      <a:pt x="11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5" name="Google Shape;3155;p38"/>
              <p:cNvSpPr/>
              <p:nvPr/>
            </p:nvSpPr>
            <p:spPr>
              <a:xfrm>
                <a:off x="3536595" y="2725725"/>
                <a:ext cx="33181" cy="1935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10" extrusionOk="0">
                    <a:moveTo>
                      <a:pt x="0" y="31"/>
                    </a:moveTo>
                    <a:cubicBezTo>
                      <a:pt x="10" y="21"/>
                      <a:pt x="30" y="11"/>
                      <a:pt x="50" y="11"/>
                    </a:cubicBezTo>
                    <a:cubicBezTo>
                      <a:pt x="80" y="1"/>
                      <a:pt x="100" y="31"/>
                      <a:pt x="120" y="31"/>
                    </a:cubicBezTo>
                    <a:cubicBezTo>
                      <a:pt x="250" y="51"/>
                      <a:pt x="299" y="110"/>
                      <a:pt x="359" y="170"/>
                    </a:cubicBezTo>
                    <a:cubicBezTo>
                      <a:pt x="359" y="180"/>
                      <a:pt x="349" y="200"/>
                      <a:pt x="349" y="200"/>
                    </a:cubicBezTo>
                    <a:lnTo>
                      <a:pt x="319" y="200"/>
                    </a:lnTo>
                    <a:cubicBezTo>
                      <a:pt x="250" y="210"/>
                      <a:pt x="150" y="140"/>
                      <a:pt x="110" y="130"/>
                    </a:cubicBezTo>
                    <a:cubicBezTo>
                      <a:pt x="120" y="110"/>
                      <a:pt x="130" y="110"/>
                      <a:pt x="150" y="100"/>
                    </a:cubicBezTo>
                    <a:cubicBezTo>
                      <a:pt x="80" y="110"/>
                      <a:pt x="10" y="100"/>
                      <a:pt x="0" y="60"/>
                    </a:cubicBezTo>
                    <a:cubicBezTo>
                      <a:pt x="10" y="51"/>
                      <a:pt x="30" y="31"/>
                      <a:pt x="50" y="21"/>
                    </a:cubicBezTo>
                    <a:cubicBezTo>
                      <a:pt x="50" y="31"/>
                      <a:pt x="10" y="31"/>
                      <a:pt x="0" y="31"/>
                    </a:cubicBezTo>
                    <a:cubicBezTo>
                      <a:pt x="10" y="31"/>
                      <a:pt x="10" y="31"/>
                      <a:pt x="0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6" name="Google Shape;3156;p38"/>
              <p:cNvSpPr/>
              <p:nvPr/>
            </p:nvSpPr>
            <p:spPr>
              <a:xfrm>
                <a:off x="3507193" y="2698166"/>
                <a:ext cx="8387" cy="17604"/>
              </a:xfrm>
              <a:custGeom>
                <a:avLst/>
                <a:gdLst/>
                <a:ahLst/>
                <a:cxnLst/>
                <a:rect l="l" t="t" r="r" b="b"/>
                <a:pathLst>
                  <a:path w="91" h="191" extrusionOk="0">
                    <a:moveTo>
                      <a:pt x="20" y="80"/>
                    </a:moveTo>
                    <a:cubicBezTo>
                      <a:pt x="0" y="80"/>
                      <a:pt x="0" y="50"/>
                      <a:pt x="0" y="31"/>
                    </a:cubicBezTo>
                    <a:lnTo>
                      <a:pt x="0" y="11"/>
                    </a:lnTo>
                    <a:cubicBezTo>
                      <a:pt x="30" y="1"/>
                      <a:pt x="40" y="21"/>
                      <a:pt x="70" y="21"/>
                    </a:cubicBezTo>
                    <a:lnTo>
                      <a:pt x="30" y="60"/>
                    </a:lnTo>
                    <a:cubicBezTo>
                      <a:pt x="50" y="60"/>
                      <a:pt x="80" y="21"/>
                      <a:pt x="90" y="11"/>
                    </a:cubicBezTo>
                    <a:cubicBezTo>
                      <a:pt x="90" y="21"/>
                      <a:pt x="80" y="41"/>
                      <a:pt x="70" y="70"/>
                    </a:cubicBezTo>
                    <a:cubicBezTo>
                      <a:pt x="70" y="80"/>
                      <a:pt x="80" y="80"/>
                      <a:pt x="80" y="110"/>
                    </a:cubicBezTo>
                    <a:cubicBezTo>
                      <a:pt x="80" y="120"/>
                      <a:pt x="50" y="130"/>
                      <a:pt x="40" y="140"/>
                    </a:cubicBezTo>
                    <a:cubicBezTo>
                      <a:pt x="30" y="160"/>
                      <a:pt x="80" y="190"/>
                      <a:pt x="50" y="190"/>
                    </a:cubicBezTo>
                    <a:cubicBezTo>
                      <a:pt x="30" y="190"/>
                      <a:pt x="20" y="170"/>
                      <a:pt x="30" y="140"/>
                    </a:cubicBezTo>
                    <a:cubicBezTo>
                      <a:pt x="40" y="120"/>
                      <a:pt x="50" y="120"/>
                      <a:pt x="50" y="110"/>
                    </a:cubicBezTo>
                    <a:cubicBezTo>
                      <a:pt x="40" y="110"/>
                      <a:pt x="40" y="70"/>
                      <a:pt x="20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7" name="Google Shape;3157;p38"/>
              <p:cNvSpPr/>
              <p:nvPr/>
            </p:nvSpPr>
            <p:spPr>
              <a:xfrm>
                <a:off x="3303570" y="2749149"/>
                <a:ext cx="19303" cy="13161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50" extrusionOk="0">
                    <a:moveTo>
                      <a:pt x="170" y="10"/>
                    </a:moveTo>
                    <a:cubicBezTo>
                      <a:pt x="200" y="10"/>
                      <a:pt x="200" y="10"/>
                      <a:pt x="220" y="0"/>
                    </a:cubicBezTo>
                    <a:cubicBezTo>
                      <a:pt x="210" y="10"/>
                      <a:pt x="210" y="30"/>
                      <a:pt x="210" y="40"/>
                    </a:cubicBezTo>
                    <a:cubicBezTo>
                      <a:pt x="150" y="80"/>
                      <a:pt x="120" y="100"/>
                      <a:pt x="50" y="150"/>
                    </a:cubicBezTo>
                    <a:cubicBezTo>
                      <a:pt x="20" y="140"/>
                      <a:pt x="10" y="140"/>
                      <a:pt x="0" y="130"/>
                    </a:cubicBezTo>
                    <a:cubicBezTo>
                      <a:pt x="0" y="110"/>
                      <a:pt x="10" y="100"/>
                      <a:pt x="10" y="90"/>
                    </a:cubicBezTo>
                    <a:cubicBezTo>
                      <a:pt x="50" y="60"/>
                      <a:pt x="110" y="30"/>
                      <a:pt x="170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8" name="Google Shape;3158;p38"/>
              <p:cNvSpPr/>
              <p:nvPr/>
            </p:nvSpPr>
            <p:spPr>
              <a:xfrm>
                <a:off x="4064918" y="2629314"/>
                <a:ext cx="19356" cy="921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00" extrusionOk="0">
                    <a:moveTo>
                      <a:pt x="160" y="100"/>
                    </a:moveTo>
                    <a:cubicBezTo>
                      <a:pt x="179" y="100"/>
                      <a:pt x="199" y="80"/>
                      <a:pt x="209" y="70"/>
                    </a:cubicBezTo>
                    <a:cubicBezTo>
                      <a:pt x="150" y="50"/>
                      <a:pt x="100" y="0"/>
                      <a:pt x="0" y="50"/>
                    </a:cubicBezTo>
                    <a:cubicBezTo>
                      <a:pt x="20" y="60"/>
                      <a:pt x="110" y="100"/>
                      <a:pt x="160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9" name="Google Shape;3159;p38"/>
              <p:cNvSpPr/>
              <p:nvPr/>
            </p:nvSpPr>
            <p:spPr>
              <a:xfrm>
                <a:off x="4060309" y="2663233"/>
                <a:ext cx="15669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1" extrusionOk="0">
                    <a:moveTo>
                      <a:pt x="10" y="1"/>
                    </a:moveTo>
                    <a:cubicBezTo>
                      <a:pt x="20" y="31"/>
                      <a:pt x="50" y="41"/>
                      <a:pt x="70" y="41"/>
                    </a:cubicBezTo>
                    <a:cubicBezTo>
                      <a:pt x="110" y="31"/>
                      <a:pt x="130" y="31"/>
                      <a:pt x="170" y="11"/>
                    </a:cubicBezTo>
                    <a:lnTo>
                      <a:pt x="170" y="41"/>
                    </a:lnTo>
                    <a:lnTo>
                      <a:pt x="130" y="71"/>
                    </a:lnTo>
                    <a:cubicBezTo>
                      <a:pt x="110" y="71"/>
                      <a:pt x="0" y="41"/>
                      <a:pt x="1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0" name="Google Shape;3160;p38"/>
              <p:cNvSpPr/>
              <p:nvPr/>
            </p:nvSpPr>
            <p:spPr>
              <a:xfrm>
                <a:off x="4081416" y="2656873"/>
                <a:ext cx="12074" cy="1474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0" extrusionOk="0">
                    <a:moveTo>
                      <a:pt x="130" y="70"/>
                    </a:moveTo>
                    <a:lnTo>
                      <a:pt x="130" y="100"/>
                    </a:lnTo>
                    <a:cubicBezTo>
                      <a:pt x="120" y="120"/>
                      <a:pt x="90" y="150"/>
                      <a:pt x="50" y="150"/>
                    </a:cubicBezTo>
                    <a:cubicBezTo>
                      <a:pt x="20" y="160"/>
                      <a:pt x="0" y="150"/>
                      <a:pt x="0" y="120"/>
                    </a:cubicBezTo>
                    <a:cubicBezTo>
                      <a:pt x="0" y="110"/>
                      <a:pt x="70" y="20"/>
                      <a:pt x="90" y="0"/>
                    </a:cubicBezTo>
                    <a:cubicBezTo>
                      <a:pt x="90" y="10"/>
                      <a:pt x="100" y="10"/>
                      <a:pt x="100" y="20"/>
                    </a:cubicBezTo>
                    <a:cubicBezTo>
                      <a:pt x="100" y="60"/>
                      <a:pt x="70" y="80"/>
                      <a:pt x="130" y="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1" name="Google Shape;3161;p38"/>
              <p:cNvSpPr/>
              <p:nvPr/>
            </p:nvSpPr>
            <p:spPr>
              <a:xfrm>
                <a:off x="3211705" y="2740375"/>
                <a:ext cx="14126" cy="7984"/>
              </a:xfrm>
              <a:custGeom>
                <a:avLst/>
                <a:gdLst/>
                <a:ahLst/>
                <a:cxnLst/>
                <a:rect l="l" t="t" r="r" b="b"/>
                <a:pathLst>
                  <a:path w="161" h="91" extrusionOk="0">
                    <a:moveTo>
                      <a:pt x="60" y="40"/>
                    </a:moveTo>
                    <a:cubicBezTo>
                      <a:pt x="80" y="10"/>
                      <a:pt x="80" y="10"/>
                      <a:pt x="120" y="10"/>
                    </a:cubicBezTo>
                    <a:cubicBezTo>
                      <a:pt x="160" y="0"/>
                      <a:pt x="150" y="20"/>
                      <a:pt x="150" y="60"/>
                    </a:cubicBezTo>
                    <a:cubicBezTo>
                      <a:pt x="100" y="80"/>
                      <a:pt x="70" y="80"/>
                      <a:pt x="31" y="90"/>
                    </a:cubicBezTo>
                    <a:cubicBezTo>
                      <a:pt x="21" y="80"/>
                      <a:pt x="1" y="80"/>
                      <a:pt x="1" y="60"/>
                    </a:cubicBezTo>
                    <a:cubicBezTo>
                      <a:pt x="21" y="50"/>
                      <a:pt x="31" y="50"/>
                      <a:pt x="60" y="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2" name="Google Shape;3162;p38"/>
              <p:cNvSpPr/>
              <p:nvPr/>
            </p:nvSpPr>
            <p:spPr>
              <a:xfrm>
                <a:off x="3173274" y="3111168"/>
                <a:ext cx="8774" cy="623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1" extrusionOk="0">
                    <a:moveTo>
                      <a:pt x="100" y="21"/>
                    </a:moveTo>
                    <a:cubicBezTo>
                      <a:pt x="100" y="41"/>
                      <a:pt x="90" y="41"/>
                      <a:pt x="90" y="51"/>
                    </a:cubicBezTo>
                    <a:cubicBezTo>
                      <a:pt x="50" y="61"/>
                      <a:pt x="50" y="71"/>
                      <a:pt x="10" y="71"/>
                    </a:cubicBezTo>
                    <a:cubicBezTo>
                      <a:pt x="0" y="71"/>
                      <a:pt x="0" y="61"/>
                      <a:pt x="0" y="51"/>
                    </a:cubicBezTo>
                    <a:cubicBezTo>
                      <a:pt x="10" y="41"/>
                      <a:pt x="10" y="21"/>
                      <a:pt x="10" y="11"/>
                    </a:cubicBezTo>
                    <a:cubicBezTo>
                      <a:pt x="50" y="1"/>
                      <a:pt x="70" y="11"/>
                      <a:pt x="100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3" name="Google Shape;3163;p38"/>
              <p:cNvSpPr/>
              <p:nvPr/>
            </p:nvSpPr>
            <p:spPr>
              <a:xfrm>
                <a:off x="3172397" y="3103359"/>
                <a:ext cx="2632" cy="3510"/>
              </a:xfrm>
              <a:custGeom>
                <a:avLst/>
                <a:gdLst/>
                <a:ahLst/>
                <a:cxnLst/>
                <a:rect l="l" t="t" r="r" b="b"/>
                <a:pathLst>
                  <a:path w="30" h="40" extrusionOk="0">
                    <a:moveTo>
                      <a:pt x="30" y="30"/>
                    </a:moveTo>
                    <a:lnTo>
                      <a:pt x="20" y="40"/>
                    </a:lnTo>
                    <a:cubicBezTo>
                      <a:pt x="10" y="40"/>
                      <a:pt x="10" y="10"/>
                      <a:pt x="0" y="10"/>
                    </a:cubicBezTo>
                    <a:cubicBezTo>
                      <a:pt x="10" y="0"/>
                      <a:pt x="30" y="10"/>
                      <a:pt x="30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4" name="Google Shape;3164;p38"/>
              <p:cNvSpPr/>
              <p:nvPr/>
            </p:nvSpPr>
            <p:spPr>
              <a:xfrm>
                <a:off x="3165378" y="3101605"/>
                <a:ext cx="5352" cy="2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1" extrusionOk="0">
                    <a:moveTo>
                      <a:pt x="60" y="0"/>
                    </a:moveTo>
                    <a:cubicBezTo>
                      <a:pt x="50" y="10"/>
                      <a:pt x="30" y="20"/>
                      <a:pt x="10" y="30"/>
                    </a:cubicBezTo>
                    <a:cubicBezTo>
                      <a:pt x="0" y="30"/>
                      <a:pt x="0" y="20"/>
                      <a:pt x="0" y="10"/>
                    </a:cubicBezTo>
                    <a:cubicBezTo>
                      <a:pt x="10" y="10"/>
                      <a:pt x="40" y="10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5" name="Google Shape;3165;p38"/>
              <p:cNvSpPr/>
              <p:nvPr/>
            </p:nvSpPr>
            <p:spPr>
              <a:xfrm>
                <a:off x="3159236" y="3099850"/>
                <a:ext cx="4475" cy="27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10" y="20"/>
                    </a:moveTo>
                    <a:cubicBezTo>
                      <a:pt x="20" y="20"/>
                      <a:pt x="30" y="0"/>
                      <a:pt x="50" y="0"/>
                    </a:cubicBezTo>
                    <a:lnTo>
                      <a:pt x="50" y="20"/>
                    </a:lnTo>
                    <a:cubicBezTo>
                      <a:pt x="30" y="30"/>
                      <a:pt x="30" y="30"/>
                      <a:pt x="20" y="30"/>
                    </a:cubicBezTo>
                    <a:cubicBezTo>
                      <a:pt x="10" y="30"/>
                      <a:pt x="1" y="20"/>
                      <a:pt x="1" y="20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6" name="Google Shape;3166;p38"/>
              <p:cNvSpPr/>
              <p:nvPr/>
            </p:nvSpPr>
            <p:spPr>
              <a:xfrm>
                <a:off x="3146952" y="3095463"/>
                <a:ext cx="5352" cy="3597"/>
              </a:xfrm>
              <a:custGeom>
                <a:avLst/>
                <a:gdLst/>
                <a:ahLst/>
                <a:cxnLst/>
                <a:rect l="l" t="t" r="r" b="b"/>
                <a:pathLst>
                  <a:path w="61" h="41" extrusionOk="0">
                    <a:moveTo>
                      <a:pt x="61" y="20"/>
                    </a:moveTo>
                    <a:cubicBezTo>
                      <a:pt x="61" y="30"/>
                      <a:pt x="61" y="30"/>
                      <a:pt x="51" y="40"/>
                    </a:cubicBezTo>
                    <a:lnTo>
                      <a:pt x="21" y="40"/>
                    </a:lnTo>
                    <a:cubicBezTo>
                      <a:pt x="11" y="40"/>
                      <a:pt x="1" y="30"/>
                      <a:pt x="11" y="30"/>
                    </a:cubicBezTo>
                    <a:lnTo>
                      <a:pt x="41" y="0"/>
                    </a:lnTo>
                    <a:cubicBezTo>
                      <a:pt x="41" y="20"/>
                      <a:pt x="51" y="20"/>
                      <a:pt x="61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67" name="Google Shape;3167;p38"/>
            <p:cNvSpPr/>
            <p:nvPr/>
          </p:nvSpPr>
          <p:spPr>
            <a:xfrm>
              <a:off x="7878763" y="3798477"/>
              <a:ext cx="441955" cy="689901"/>
            </a:xfrm>
            <a:custGeom>
              <a:avLst/>
              <a:gdLst/>
              <a:ahLst/>
              <a:cxnLst/>
              <a:rect l="l" t="t" r="r" b="b"/>
              <a:pathLst>
                <a:path w="6629" h="10348" extrusionOk="0">
                  <a:moveTo>
                    <a:pt x="3309" y="0"/>
                  </a:moveTo>
                  <a:cubicBezTo>
                    <a:pt x="5144" y="0"/>
                    <a:pt x="6629" y="1475"/>
                    <a:pt x="6629" y="3310"/>
                  </a:cubicBezTo>
                  <a:cubicBezTo>
                    <a:pt x="6629" y="3898"/>
                    <a:pt x="6479" y="4436"/>
                    <a:pt x="6220" y="4914"/>
                  </a:cubicBezTo>
                  <a:lnTo>
                    <a:pt x="3309" y="10347"/>
                  </a:lnTo>
                  <a:lnTo>
                    <a:pt x="409" y="4914"/>
                  </a:lnTo>
                  <a:lnTo>
                    <a:pt x="409" y="4914"/>
                  </a:lnTo>
                  <a:cubicBezTo>
                    <a:pt x="150" y="4446"/>
                    <a:pt x="0" y="3898"/>
                    <a:pt x="0" y="3320"/>
                  </a:cubicBezTo>
                  <a:cubicBezTo>
                    <a:pt x="10" y="1475"/>
                    <a:pt x="1495" y="0"/>
                    <a:pt x="3309" y="0"/>
                  </a:cubicBezTo>
                  <a:close/>
                  <a:moveTo>
                    <a:pt x="3309" y="1844"/>
                  </a:moveTo>
                  <a:cubicBezTo>
                    <a:pt x="2502" y="1844"/>
                    <a:pt x="1844" y="2502"/>
                    <a:pt x="1844" y="3310"/>
                  </a:cubicBezTo>
                  <a:cubicBezTo>
                    <a:pt x="1844" y="4117"/>
                    <a:pt x="2502" y="4785"/>
                    <a:pt x="3309" y="4785"/>
                  </a:cubicBezTo>
                  <a:cubicBezTo>
                    <a:pt x="4127" y="4785"/>
                    <a:pt x="4785" y="4117"/>
                    <a:pt x="4785" y="3310"/>
                  </a:cubicBezTo>
                  <a:cubicBezTo>
                    <a:pt x="4795" y="2502"/>
                    <a:pt x="4137" y="1844"/>
                    <a:pt x="3309" y="184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9426794" y="1858605"/>
              <a:ext cx="442022" cy="689901"/>
            </a:xfrm>
            <a:custGeom>
              <a:avLst/>
              <a:gdLst/>
              <a:ahLst/>
              <a:cxnLst/>
              <a:rect l="l" t="t" r="r" b="b"/>
              <a:pathLst>
                <a:path w="6630" h="10348" extrusionOk="0">
                  <a:moveTo>
                    <a:pt x="3320" y="1"/>
                  </a:moveTo>
                  <a:cubicBezTo>
                    <a:pt x="5144" y="1"/>
                    <a:pt x="6629" y="1476"/>
                    <a:pt x="6629" y="3310"/>
                  </a:cubicBezTo>
                  <a:cubicBezTo>
                    <a:pt x="6629" y="3898"/>
                    <a:pt x="6480" y="4437"/>
                    <a:pt x="6221" y="4915"/>
                  </a:cubicBezTo>
                  <a:lnTo>
                    <a:pt x="3320" y="10348"/>
                  </a:lnTo>
                  <a:lnTo>
                    <a:pt x="409" y="4915"/>
                  </a:lnTo>
                  <a:lnTo>
                    <a:pt x="409" y="4915"/>
                  </a:lnTo>
                  <a:cubicBezTo>
                    <a:pt x="150" y="4447"/>
                    <a:pt x="1" y="3898"/>
                    <a:pt x="1" y="3320"/>
                  </a:cubicBezTo>
                  <a:cubicBezTo>
                    <a:pt x="1" y="1476"/>
                    <a:pt x="1486" y="1"/>
                    <a:pt x="3320" y="1"/>
                  </a:cubicBezTo>
                  <a:close/>
                  <a:moveTo>
                    <a:pt x="3320" y="1825"/>
                  </a:moveTo>
                  <a:cubicBezTo>
                    <a:pt x="2503" y="1825"/>
                    <a:pt x="1845" y="2493"/>
                    <a:pt x="1845" y="3300"/>
                  </a:cubicBezTo>
                  <a:cubicBezTo>
                    <a:pt x="1845" y="4108"/>
                    <a:pt x="2503" y="4766"/>
                    <a:pt x="3320" y="4766"/>
                  </a:cubicBezTo>
                  <a:cubicBezTo>
                    <a:pt x="4127" y="4766"/>
                    <a:pt x="4785" y="4108"/>
                    <a:pt x="4785" y="3300"/>
                  </a:cubicBezTo>
                  <a:cubicBezTo>
                    <a:pt x="4785" y="2493"/>
                    <a:pt x="4127" y="1825"/>
                    <a:pt x="3320" y="1825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9" name="Google Shape;3169;p38"/>
            <p:cNvSpPr/>
            <p:nvPr/>
          </p:nvSpPr>
          <p:spPr>
            <a:xfrm>
              <a:off x="-548730" y="1858033"/>
              <a:ext cx="442022" cy="690568"/>
            </a:xfrm>
            <a:custGeom>
              <a:avLst/>
              <a:gdLst/>
              <a:ahLst/>
              <a:cxnLst/>
              <a:rect l="l" t="t" r="r" b="b"/>
              <a:pathLst>
                <a:path w="6630" h="10358" extrusionOk="0">
                  <a:moveTo>
                    <a:pt x="409" y="4915"/>
                  </a:moveTo>
                  <a:lnTo>
                    <a:pt x="409" y="4915"/>
                  </a:lnTo>
                  <a:cubicBezTo>
                    <a:pt x="150" y="4436"/>
                    <a:pt x="0" y="3888"/>
                    <a:pt x="0" y="3320"/>
                  </a:cubicBezTo>
                  <a:cubicBezTo>
                    <a:pt x="0" y="1486"/>
                    <a:pt x="1476" y="1"/>
                    <a:pt x="3310" y="1"/>
                  </a:cubicBezTo>
                  <a:cubicBezTo>
                    <a:pt x="5144" y="1"/>
                    <a:pt x="6629" y="1486"/>
                    <a:pt x="6629" y="3320"/>
                  </a:cubicBezTo>
                  <a:cubicBezTo>
                    <a:pt x="6629" y="3898"/>
                    <a:pt x="6480" y="4436"/>
                    <a:pt x="6210" y="4925"/>
                  </a:cubicBezTo>
                  <a:lnTo>
                    <a:pt x="3310" y="10357"/>
                  </a:lnTo>
                  <a:close/>
                  <a:moveTo>
                    <a:pt x="3310" y="1845"/>
                  </a:moveTo>
                  <a:cubicBezTo>
                    <a:pt x="2502" y="1845"/>
                    <a:pt x="1844" y="2503"/>
                    <a:pt x="1844" y="3320"/>
                  </a:cubicBezTo>
                  <a:cubicBezTo>
                    <a:pt x="1844" y="4127"/>
                    <a:pt x="2502" y="4785"/>
                    <a:pt x="3310" y="4785"/>
                  </a:cubicBezTo>
                  <a:cubicBezTo>
                    <a:pt x="4117" y="4785"/>
                    <a:pt x="4785" y="4127"/>
                    <a:pt x="4785" y="3320"/>
                  </a:cubicBezTo>
                  <a:cubicBezTo>
                    <a:pt x="4795" y="2503"/>
                    <a:pt x="4137" y="1845"/>
                    <a:pt x="3310" y="184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38"/>
            <p:cNvSpPr/>
            <p:nvPr/>
          </p:nvSpPr>
          <p:spPr>
            <a:xfrm>
              <a:off x="318907" y="3798463"/>
              <a:ext cx="442022" cy="689901"/>
            </a:xfrm>
            <a:custGeom>
              <a:avLst/>
              <a:gdLst/>
              <a:ahLst/>
              <a:cxnLst/>
              <a:rect l="l" t="t" r="r" b="b"/>
              <a:pathLst>
                <a:path w="6630" h="10348" extrusionOk="0">
                  <a:moveTo>
                    <a:pt x="3320" y="1"/>
                  </a:moveTo>
                  <a:cubicBezTo>
                    <a:pt x="5144" y="1"/>
                    <a:pt x="6629" y="1476"/>
                    <a:pt x="6629" y="3310"/>
                  </a:cubicBezTo>
                  <a:cubicBezTo>
                    <a:pt x="6629" y="3898"/>
                    <a:pt x="6480" y="4437"/>
                    <a:pt x="6221" y="4915"/>
                  </a:cubicBezTo>
                  <a:lnTo>
                    <a:pt x="3320" y="10348"/>
                  </a:lnTo>
                  <a:lnTo>
                    <a:pt x="409" y="4915"/>
                  </a:lnTo>
                  <a:lnTo>
                    <a:pt x="409" y="4915"/>
                  </a:lnTo>
                  <a:cubicBezTo>
                    <a:pt x="150" y="4447"/>
                    <a:pt x="1" y="3898"/>
                    <a:pt x="1" y="3320"/>
                  </a:cubicBezTo>
                  <a:cubicBezTo>
                    <a:pt x="1" y="1476"/>
                    <a:pt x="1486" y="1"/>
                    <a:pt x="3320" y="1"/>
                  </a:cubicBezTo>
                  <a:close/>
                  <a:moveTo>
                    <a:pt x="3320" y="1825"/>
                  </a:moveTo>
                  <a:cubicBezTo>
                    <a:pt x="2503" y="1825"/>
                    <a:pt x="1845" y="2493"/>
                    <a:pt x="1845" y="3300"/>
                  </a:cubicBezTo>
                  <a:cubicBezTo>
                    <a:pt x="1845" y="4108"/>
                    <a:pt x="2503" y="4766"/>
                    <a:pt x="3320" y="4766"/>
                  </a:cubicBezTo>
                  <a:cubicBezTo>
                    <a:pt x="4127" y="4766"/>
                    <a:pt x="4785" y="4108"/>
                    <a:pt x="4785" y="3300"/>
                  </a:cubicBezTo>
                  <a:cubicBezTo>
                    <a:pt x="4785" y="2493"/>
                    <a:pt x="4127" y="1825"/>
                    <a:pt x="3320" y="1825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71" name="Google Shape;3171;p38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 sz="2400">
                <a:latin typeface="Arial" panose="020B0604020202020204" pitchFamily="34" charset="0"/>
                <a:cs typeface="Arial" panose="020B0604020202020204" pitchFamily="34" charset="0"/>
              </a:rPr>
              <a:t>Τι καθιστά επιτυχημένη την ανάλυση χωροθέτησης</a:t>
            </a:r>
            <a:r>
              <a:rPr lang="en-US" altLang="el-GR" sz="24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l-GR" altLang="en-GB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l-GR" alt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1" name="Google Shape;721;p15"/>
          <p:cNvSpPr txBox="1"/>
          <p:nvPr/>
        </p:nvSpPr>
        <p:spPr>
          <a:xfrm flipH="1">
            <a:off x="4946650" y="3795395"/>
            <a:ext cx="244602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altLang="en-GB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Τεχνικές βελτιστοποίησης</a:t>
            </a:r>
            <a:endParaRPr lang="el-GR" altLang="en-GB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4" name="Google Shape;721;p15"/>
          <p:cNvSpPr txBox="1"/>
          <p:nvPr/>
        </p:nvSpPr>
        <p:spPr>
          <a:xfrm flipH="1">
            <a:off x="1028065" y="3795395"/>
            <a:ext cx="191008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altLang="en-GB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Μέθοδοι επίλυσης</a:t>
            </a:r>
            <a:endParaRPr lang="el-GR" altLang="en-GB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2" name="Google Shape;721;p15"/>
          <p:cNvSpPr txBox="1"/>
          <p:nvPr/>
        </p:nvSpPr>
        <p:spPr>
          <a:xfrm flipH="1">
            <a:off x="5947410" y="2291715"/>
            <a:ext cx="247332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Προβλήματα βελτιστοποίησης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3" name="Google Shape;721;p15"/>
          <p:cNvSpPr txBox="1"/>
          <p:nvPr/>
        </p:nvSpPr>
        <p:spPr>
          <a:xfrm flipH="1">
            <a:off x="653415" y="2352675"/>
            <a:ext cx="183070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2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Μοντέλα χωροθέτησης</a:t>
            </a: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5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>
                <a:latin typeface="Arial" panose="020B0604020202020204" pitchFamily="34" charset="0"/>
                <a:cs typeface="Arial" panose="020B0604020202020204" pitchFamily="34" charset="0"/>
              </a:rPr>
              <a:t>Μοντέλα Χωροθέτησης</a:t>
            </a:r>
            <a:endParaRPr lang="el-G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2" name="Google Shape;1342;p23"/>
          <p:cNvSpPr txBox="1"/>
          <p:nvPr/>
        </p:nvSpPr>
        <p:spPr>
          <a:xfrm flipH="1">
            <a:off x="414655" y="2961640"/>
            <a:ext cx="831532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altLang="en-GB" sz="1300" b="1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Προβλήματα βασισμένα σε κάλυψη</a:t>
            </a:r>
            <a:endParaRPr lang="el-GR" altLang="en-GB" sz="1300" b="1"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l-GR" sz="1300" b="1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(set covering problems)</a:t>
            </a:r>
            <a:endParaRPr lang="el-GR" altLang="en-GB" sz="13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altLang="el-GR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Πρόβλημα τοποθέτησης κάλυψης συνόλου</a:t>
            </a:r>
            <a:endParaRPr lang="el-GR" altLang="en-GB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n-US" alt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    (set covering)</a:t>
            </a:r>
            <a:endParaRPr lang="en-US" altLang="el-GR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US" alt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Πρόβλημα τοποθέτησης μέγιστης κάλυψης</a:t>
            </a:r>
            <a:endParaRPr lang="el-GR" altLang="en-GB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l-GR" alt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</a:t>
            </a: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(</a:t>
            </a:r>
            <a:r>
              <a:rPr lang="en-US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maximal covering)</a:t>
            </a:r>
            <a:r>
              <a:rPr lang="el-GR" alt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l-GR" alt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n-US" alt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l-GR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Πρόβλημα τοποθέτησης </a:t>
            </a:r>
            <a:r>
              <a:rPr lang="en-US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</a:t>
            </a:r>
            <a:r>
              <a:rPr lang="el-GR" altLang="en-US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-</a:t>
            </a:r>
            <a:r>
              <a:rPr lang="el-GR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κέντρου</a:t>
            </a:r>
            <a:r>
              <a:rPr lang="en-US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(p-center)</a:t>
            </a:r>
            <a:endParaRPr lang="en-US" altLang="el-GR" sz="11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9" name="Google Shape;859;p16"/>
          <p:cNvSpPr txBox="1"/>
          <p:nvPr/>
        </p:nvSpPr>
        <p:spPr>
          <a:xfrm>
            <a:off x="4852670" y="3400425"/>
            <a:ext cx="3966845" cy="153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altLang="en-GB" sz="13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Προβλήματα βασισμένα στον μέσο</a:t>
            </a:r>
            <a:endParaRPr lang="el-GR" altLang="en-GB" sz="13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l-GR" sz="1300" b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(median-based problems) </a:t>
            </a:r>
            <a:endParaRPr lang="en-GB" sz="1200" b="1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Πρόβλημα τοποθέτησης </a:t>
            </a: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p-</a:t>
            </a:r>
            <a:r>
              <a:rPr 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μέσου </a:t>
            </a:r>
            <a:endParaRPr lang="el-GR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      </a:t>
            </a:r>
            <a:r>
              <a:rPr 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(</a:t>
            </a: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p-median</a:t>
            </a:r>
            <a:r>
              <a:rPr 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)</a:t>
            </a:r>
            <a:r>
              <a:rPr lang="el-GR" altLang="en-GB" sz="1100" b="1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endParaRPr lang="en-GB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1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Πρόβλημα τοποθέτησης σταθερής χρέωσης</a:t>
            </a:r>
            <a:r>
              <a:rPr lang="en-US" altLang="el-GR" sz="11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(fixed charge facility)</a:t>
            </a:r>
            <a:endParaRPr sz="11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" name="Google Shape;859;p16"/>
          <p:cNvSpPr txBox="1"/>
          <p:nvPr/>
        </p:nvSpPr>
        <p:spPr>
          <a:xfrm>
            <a:off x="954405" y="1623695"/>
            <a:ext cx="2800985" cy="4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Ανάλυσης Χωροθέτησης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" name="Google Shape;859;p16"/>
          <p:cNvSpPr txBox="1"/>
          <p:nvPr/>
        </p:nvSpPr>
        <p:spPr>
          <a:xfrm>
            <a:off x="934085" y="1926590"/>
            <a:ext cx="2800985" cy="4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Συνεχούς Χωροθέτησης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" name="Google Shape;859;p16"/>
          <p:cNvSpPr txBox="1"/>
          <p:nvPr/>
        </p:nvSpPr>
        <p:spPr>
          <a:xfrm>
            <a:off x="934085" y="2199640"/>
            <a:ext cx="2800985" cy="4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Δικτύου Χωροθέτησης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17" name="Google Shape;859;p16"/>
          <p:cNvSpPr txBox="1"/>
          <p:nvPr/>
        </p:nvSpPr>
        <p:spPr>
          <a:xfrm>
            <a:off x="934085" y="2523490"/>
            <a:ext cx="2800985" cy="4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Διακριτής Χωροθέτησης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Google Shape;859;p16"/>
          <p:cNvSpPr txBox="1"/>
          <p:nvPr/>
        </p:nvSpPr>
        <p:spPr>
          <a:xfrm>
            <a:off x="2798445" y="2961640"/>
            <a:ext cx="3446145" cy="49784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Μοντέλο Διακριτής Χωροθέτησης</a:t>
            </a:r>
            <a:endParaRPr lang="en-GB" sz="1600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9" name="Google Shape;897;p17"/>
          <p:cNvGrpSpPr/>
          <p:nvPr/>
        </p:nvGrpSpPr>
        <p:grpSpPr>
          <a:xfrm>
            <a:off x="820420" y="1377315"/>
            <a:ext cx="194310" cy="226060"/>
            <a:chOff x="1545154" y="2500650"/>
            <a:chExt cx="843518" cy="1004225"/>
          </a:xfrm>
        </p:grpSpPr>
        <p:sp>
          <p:nvSpPr>
            <p:cNvPr id="20" name="Google Shape;898;p17"/>
            <p:cNvSpPr/>
            <p:nvPr/>
          </p:nvSpPr>
          <p:spPr>
            <a:xfrm>
              <a:off x="1757489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899;p17"/>
            <p:cNvSpPr/>
            <p:nvPr/>
          </p:nvSpPr>
          <p:spPr>
            <a:xfrm>
              <a:off x="1763460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00;p17"/>
            <p:cNvSpPr/>
            <p:nvPr/>
          </p:nvSpPr>
          <p:spPr>
            <a:xfrm>
              <a:off x="1545154" y="2500650"/>
              <a:ext cx="485700" cy="48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1" name="Google Shape;901;p17"/>
          <p:cNvGrpSpPr/>
          <p:nvPr/>
        </p:nvGrpSpPr>
        <p:grpSpPr>
          <a:xfrm>
            <a:off x="820420" y="1671320"/>
            <a:ext cx="194945" cy="234950"/>
            <a:chOff x="3281879" y="2500650"/>
            <a:chExt cx="843518" cy="1004225"/>
          </a:xfrm>
        </p:grpSpPr>
        <p:sp>
          <p:nvSpPr>
            <p:cNvPr id="902" name="Google Shape;902;p17"/>
            <p:cNvSpPr/>
            <p:nvPr/>
          </p:nvSpPr>
          <p:spPr>
            <a:xfrm>
              <a:off x="3494214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3500185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3281879" y="2500650"/>
              <a:ext cx="485700" cy="48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lang="en-GB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5" name="Google Shape;905;p17"/>
          <p:cNvGrpSpPr/>
          <p:nvPr/>
        </p:nvGrpSpPr>
        <p:grpSpPr>
          <a:xfrm>
            <a:off x="821690" y="2007235"/>
            <a:ext cx="194945" cy="234315"/>
            <a:chOff x="5018604" y="2500650"/>
            <a:chExt cx="843518" cy="1004225"/>
          </a:xfrm>
        </p:grpSpPr>
        <p:sp>
          <p:nvSpPr>
            <p:cNvPr id="906" name="Google Shape;906;p17"/>
            <p:cNvSpPr/>
            <p:nvPr/>
          </p:nvSpPr>
          <p:spPr>
            <a:xfrm>
              <a:off x="5230939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5236910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5018604" y="2500650"/>
              <a:ext cx="485700" cy="48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lang="en-GB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9" name="Google Shape;909;p17"/>
          <p:cNvGrpSpPr/>
          <p:nvPr/>
        </p:nvGrpSpPr>
        <p:grpSpPr>
          <a:xfrm>
            <a:off x="821690" y="2320925"/>
            <a:ext cx="194310" cy="224155"/>
            <a:chOff x="6755329" y="2500650"/>
            <a:chExt cx="843518" cy="1004225"/>
          </a:xfrm>
        </p:grpSpPr>
        <p:sp>
          <p:nvSpPr>
            <p:cNvPr id="910" name="Google Shape;910;p17"/>
            <p:cNvSpPr/>
            <p:nvPr/>
          </p:nvSpPr>
          <p:spPr>
            <a:xfrm>
              <a:off x="6967664" y="3288799"/>
              <a:ext cx="631182" cy="216075"/>
            </a:xfrm>
            <a:custGeom>
              <a:avLst/>
              <a:gdLst/>
              <a:ahLst/>
              <a:cxnLst/>
              <a:rect l="l" t="t" r="r" b="b"/>
              <a:pathLst>
                <a:path w="6888" h="2358" extrusionOk="0">
                  <a:moveTo>
                    <a:pt x="3436" y="1"/>
                  </a:moveTo>
                  <a:cubicBezTo>
                    <a:pt x="2767" y="1"/>
                    <a:pt x="2154" y="80"/>
                    <a:pt x="1762" y="238"/>
                  </a:cubicBezTo>
                  <a:cubicBezTo>
                    <a:pt x="1082" y="529"/>
                    <a:pt x="1373" y="967"/>
                    <a:pt x="2418" y="1246"/>
                  </a:cubicBezTo>
                  <a:lnTo>
                    <a:pt x="86" y="2218"/>
                  </a:lnTo>
                  <a:cubicBezTo>
                    <a:pt x="1" y="2242"/>
                    <a:pt x="49" y="2303"/>
                    <a:pt x="171" y="2339"/>
                  </a:cubicBezTo>
                  <a:cubicBezTo>
                    <a:pt x="238" y="2351"/>
                    <a:pt x="314" y="2357"/>
                    <a:pt x="382" y="2357"/>
                  </a:cubicBezTo>
                  <a:cubicBezTo>
                    <a:pt x="450" y="2357"/>
                    <a:pt x="511" y="2351"/>
                    <a:pt x="547" y="2339"/>
                  </a:cubicBezTo>
                  <a:lnTo>
                    <a:pt x="2891" y="1367"/>
                  </a:lnTo>
                  <a:cubicBezTo>
                    <a:pt x="3406" y="1457"/>
                    <a:pt x="3960" y="1503"/>
                    <a:pt x="4477" y="1503"/>
                  </a:cubicBezTo>
                  <a:cubicBezTo>
                    <a:pt x="5156" y="1503"/>
                    <a:pt x="5773" y="1424"/>
                    <a:pt x="6159" y="1258"/>
                  </a:cubicBezTo>
                  <a:cubicBezTo>
                    <a:pt x="6887" y="955"/>
                    <a:pt x="6511" y="481"/>
                    <a:pt x="5296" y="202"/>
                  </a:cubicBezTo>
                  <a:cubicBezTo>
                    <a:pt x="4714" y="68"/>
                    <a:pt x="4051" y="1"/>
                    <a:pt x="343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973635" y="2942987"/>
              <a:ext cx="49070" cy="558980"/>
            </a:xfrm>
            <a:custGeom>
              <a:avLst/>
              <a:gdLst/>
              <a:ahLst/>
              <a:cxnLst/>
              <a:rect l="l" t="t" r="r" b="b"/>
              <a:pathLst>
                <a:path w="304" h="3463" extrusionOk="0">
                  <a:moveTo>
                    <a:pt x="158" y="1"/>
                  </a:moveTo>
                  <a:cubicBezTo>
                    <a:pt x="61" y="1"/>
                    <a:pt x="0" y="74"/>
                    <a:pt x="0" y="146"/>
                  </a:cubicBezTo>
                  <a:lnTo>
                    <a:pt x="0" y="3304"/>
                  </a:lnTo>
                  <a:cubicBezTo>
                    <a:pt x="0" y="3401"/>
                    <a:pt x="73" y="3462"/>
                    <a:pt x="158" y="3462"/>
                  </a:cubicBezTo>
                  <a:cubicBezTo>
                    <a:pt x="231" y="3462"/>
                    <a:pt x="292" y="3401"/>
                    <a:pt x="304" y="3304"/>
                  </a:cubicBezTo>
                  <a:lnTo>
                    <a:pt x="304" y="146"/>
                  </a:lnTo>
                  <a:cubicBezTo>
                    <a:pt x="304" y="61"/>
                    <a:pt x="231" y="1"/>
                    <a:pt x="158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6755329" y="2500650"/>
              <a:ext cx="485700" cy="48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lang="en-GB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56" name="Google Shape;3456;p41"/>
          <p:cNvGrpSpPr/>
          <p:nvPr/>
        </p:nvGrpSpPr>
        <p:grpSpPr>
          <a:xfrm>
            <a:off x="5680075" y="989965"/>
            <a:ext cx="2917825" cy="1841500"/>
            <a:chOff x="787576" y="1117350"/>
            <a:chExt cx="4063474" cy="3731017"/>
          </a:xfrm>
        </p:grpSpPr>
        <p:grpSp>
          <p:nvGrpSpPr>
            <p:cNvPr id="3457" name="Google Shape;3457;p41"/>
            <p:cNvGrpSpPr/>
            <p:nvPr/>
          </p:nvGrpSpPr>
          <p:grpSpPr>
            <a:xfrm>
              <a:off x="2091845" y="2667437"/>
              <a:ext cx="123244" cy="111651"/>
              <a:chOff x="4293400" y="2574725"/>
              <a:chExt cx="84425" cy="80100"/>
            </a:xfrm>
          </p:grpSpPr>
          <p:sp>
            <p:nvSpPr>
              <p:cNvPr id="3458" name="Google Shape;3458;p41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59" name="Google Shape;3459;p41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460" name="Google Shape;3460;p41"/>
            <p:cNvGrpSpPr/>
            <p:nvPr/>
          </p:nvGrpSpPr>
          <p:grpSpPr>
            <a:xfrm>
              <a:off x="1663795" y="1117350"/>
              <a:ext cx="2798838" cy="1590266"/>
              <a:chOff x="4000175" y="1462675"/>
              <a:chExt cx="1917275" cy="1140875"/>
            </a:xfrm>
          </p:grpSpPr>
          <p:sp>
            <p:nvSpPr>
              <p:cNvPr id="3461" name="Google Shape;3461;p41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grpSp>
            <p:nvGrpSpPr>
              <p:cNvPr id="3462" name="Google Shape;3462;p41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63" name="Google Shape;3463;p41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</p:sp>
            <p:sp>
              <p:nvSpPr>
                <p:cNvPr id="3464" name="Google Shape;3464;p41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65" name="Google Shape;3465;p41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66" name="Google Shape;3466;p41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67" name="Google Shape;3467;p41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68" name="Google Shape;3468;p41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469" name="Google Shape;3469;p41"/>
            <p:cNvGrpSpPr/>
            <p:nvPr/>
          </p:nvGrpSpPr>
          <p:grpSpPr>
            <a:xfrm>
              <a:off x="1606060" y="2685697"/>
              <a:ext cx="137294" cy="145140"/>
              <a:chOff x="3960625" y="2587825"/>
              <a:chExt cx="94050" cy="104125"/>
            </a:xfrm>
          </p:grpSpPr>
          <p:sp>
            <p:nvSpPr>
              <p:cNvPr id="3470" name="Google Shape;3470;p41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71" name="Google Shape;3471;p41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472" name="Google Shape;3472;p41"/>
            <p:cNvGrpSpPr/>
            <p:nvPr/>
          </p:nvGrpSpPr>
          <p:grpSpPr>
            <a:xfrm>
              <a:off x="1320998" y="2564532"/>
              <a:ext cx="253421" cy="261949"/>
              <a:chOff x="3765350" y="2500900"/>
              <a:chExt cx="173600" cy="187925"/>
            </a:xfrm>
          </p:grpSpPr>
          <p:sp>
            <p:nvSpPr>
              <p:cNvPr id="3473" name="Google Shape;3473;p41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74" name="Google Shape;3474;p41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5" name="Google Shape;3475;p41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6" name="Google Shape;3476;p41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7" name="Google Shape;3477;p41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8" name="Google Shape;3478;p41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479" name="Google Shape;3479;p41"/>
            <p:cNvGrpSpPr/>
            <p:nvPr/>
          </p:nvGrpSpPr>
          <p:grpSpPr>
            <a:xfrm>
              <a:off x="1299283" y="2537978"/>
              <a:ext cx="124265" cy="72204"/>
              <a:chOff x="3750475" y="2481850"/>
              <a:chExt cx="85125" cy="51800"/>
            </a:xfrm>
          </p:grpSpPr>
          <p:sp>
            <p:nvSpPr>
              <p:cNvPr id="3480" name="Google Shape;3480;p41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1" name="Google Shape;3481;p41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</p:grpSp>
        <p:grpSp>
          <p:nvGrpSpPr>
            <p:cNvPr id="3482" name="Google Shape;3482;p41"/>
            <p:cNvGrpSpPr/>
            <p:nvPr/>
          </p:nvGrpSpPr>
          <p:grpSpPr>
            <a:xfrm>
              <a:off x="1119290" y="2469120"/>
              <a:ext cx="251232" cy="235674"/>
              <a:chOff x="3627175" y="2432450"/>
              <a:chExt cx="172100" cy="169075"/>
            </a:xfrm>
          </p:grpSpPr>
          <p:sp>
            <p:nvSpPr>
              <p:cNvPr id="3483" name="Google Shape;3483;p41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4" name="Google Shape;3484;p41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85" name="Google Shape;3485;p41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</p:grpSp>
        <p:grpSp>
          <p:nvGrpSpPr>
            <p:cNvPr id="3486" name="Google Shape;3486;p41"/>
            <p:cNvGrpSpPr/>
            <p:nvPr/>
          </p:nvGrpSpPr>
          <p:grpSpPr>
            <a:xfrm>
              <a:off x="1023470" y="2682387"/>
              <a:ext cx="89834" cy="138058"/>
              <a:chOff x="3561536" y="2585450"/>
              <a:chExt cx="61539" cy="99045"/>
            </a:xfrm>
          </p:grpSpPr>
          <p:sp>
            <p:nvSpPr>
              <p:cNvPr id="3487" name="Google Shape;3487;p41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8" name="Google Shape;3488;p41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</p:grpSp>
        <p:grpSp>
          <p:nvGrpSpPr>
            <p:cNvPr id="3489" name="Google Shape;3489;p41"/>
            <p:cNvGrpSpPr/>
            <p:nvPr/>
          </p:nvGrpSpPr>
          <p:grpSpPr>
            <a:xfrm>
              <a:off x="1526793" y="1844722"/>
              <a:ext cx="227838" cy="366352"/>
              <a:chOff x="3906325" y="1984500"/>
              <a:chExt cx="156075" cy="262825"/>
            </a:xfrm>
          </p:grpSpPr>
          <p:sp>
            <p:nvSpPr>
              <p:cNvPr id="3490" name="Google Shape;3490;p41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91" name="Google Shape;3491;p41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492" name="Google Shape;3492;p41"/>
            <p:cNvGrpSpPr/>
            <p:nvPr/>
          </p:nvGrpSpPr>
          <p:grpSpPr>
            <a:xfrm>
              <a:off x="1543836" y="4043460"/>
              <a:ext cx="344841" cy="288677"/>
              <a:chOff x="3918000" y="3561900"/>
              <a:chExt cx="236225" cy="207100"/>
            </a:xfrm>
          </p:grpSpPr>
          <p:sp>
            <p:nvSpPr>
              <p:cNvPr id="3493" name="Google Shape;3493;p41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</p:sp>
          <p:sp>
            <p:nvSpPr>
              <p:cNvPr id="3494" name="Google Shape;3494;p41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495" name="Google Shape;3495;p41"/>
            <p:cNvSpPr/>
            <p:nvPr/>
          </p:nvSpPr>
          <p:spPr>
            <a:xfrm>
              <a:off x="3713981" y="3047232"/>
              <a:ext cx="38210" cy="85376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96" name="Google Shape;3496;p41"/>
            <p:cNvGrpSpPr/>
            <p:nvPr/>
          </p:nvGrpSpPr>
          <p:grpSpPr>
            <a:xfrm>
              <a:off x="1344537" y="1343371"/>
              <a:ext cx="223787" cy="231910"/>
              <a:chOff x="3781475" y="1624825"/>
              <a:chExt cx="153300" cy="166375"/>
            </a:xfrm>
          </p:grpSpPr>
          <p:sp>
            <p:nvSpPr>
              <p:cNvPr id="3497" name="Google Shape;3497;p41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8" name="Google Shape;3498;p41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9" name="Google Shape;3499;p41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0" name="Google Shape;3500;p41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01" name="Google Shape;3501;p41"/>
            <p:cNvSpPr/>
            <p:nvPr/>
          </p:nvSpPr>
          <p:spPr>
            <a:xfrm>
              <a:off x="3870560" y="2474878"/>
              <a:ext cx="255830" cy="428067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41"/>
            <p:cNvSpPr/>
            <p:nvPr/>
          </p:nvSpPr>
          <p:spPr>
            <a:xfrm>
              <a:off x="3766685" y="2698732"/>
              <a:ext cx="87843" cy="116704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41"/>
            <p:cNvSpPr/>
            <p:nvPr/>
          </p:nvSpPr>
          <p:spPr>
            <a:xfrm>
              <a:off x="3723909" y="2564573"/>
              <a:ext cx="100069" cy="164097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41"/>
            <p:cNvSpPr/>
            <p:nvPr/>
          </p:nvSpPr>
          <p:spPr>
            <a:xfrm>
              <a:off x="2912878" y="2351661"/>
              <a:ext cx="649100" cy="29244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41"/>
            <p:cNvSpPr/>
            <p:nvPr/>
          </p:nvSpPr>
          <p:spPr>
            <a:xfrm>
              <a:off x="4189775" y="3661158"/>
              <a:ext cx="206197" cy="168488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41"/>
            <p:cNvSpPr/>
            <p:nvPr/>
          </p:nvSpPr>
          <p:spPr>
            <a:xfrm>
              <a:off x="3727741" y="3206202"/>
              <a:ext cx="168023" cy="280035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41"/>
            <p:cNvSpPr/>
            <p:nvPr/>
          </p:nvSpPr>
          <p:spPr>
            <a:xfrm>
              <a:off x="3814024" y="3783643"/>
              <a:ext cx="81749" cy="40876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08" name="Google Shape;3508;p41"/>
            <p:cNvGrpSpPr/>
            <p:nvPr/>
          </p:nvGrpSpPr>
          <p:grpSpPr>
            <a:xfrm>
              <a:off x="3223007" y="3485587"/>
              <a:ext cx="970585" cy="310631"/>
              <a:chOff x="5068275" y="3161675"/>
              <a:chExt cx="664875" cy="222850"/>
            </a:xfrm>
          </p:grpSpPr>
          <p:sp>
            <p:nvSpPr>
              <p:cNvPr id="3509" name="Google Shape;3509;p41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0" name="Google Shape;3510;p41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1" name="Google Shape;3511;p41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2" name="Google Shape;3512;p41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13" name="Google Shape;3513;p41"/>
            <p:cNvSpPr/>
            <p:nvPr/>
          </p:nvSpPr>
          <p:spPr>
            <a:xfrm>
              <a:off x="3327573" y="3463578"/>
              <a:ext cx="91675" cy="114509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3531453" y="3459187"/>
              <a:ext cx="200102" cy="129110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3344362" y="3103405"/>
              <a:ext cx="174154" cy="321573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41"/>
            <p:cNvSpPr/>
            <p:nvPr/>
          </p:nvSpPr>
          <p:spPr>
            <a:xfrm>
              <a:off x="3367283" y="3295165"/>
              <a:ext cx="110762" cy="91161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41"/>
            <p:cNvSpPr/>
            <p:nvPr/>
          </p:nvSpPr>
          <p:spPr>
            <a:xfrm>
              <a:off x="3304652" y="3125253"/>
              <a:ext cx="171089" cy="188908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41"/>
            <p:cNvSpPr/>
            <p:nvPr/>
          </p:nvSpPr>
          <p:spPr>
            <a:xfrm>
              <a:off x="3254247" y="3169021"/>
              <a:ext cx="177950" cy="3164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41"/>
            <p:cNvSpPr/>
            <p:nvPr/>
          </p:nvSpPr>
          <p:spPr>
            <a:xfrm>
              <a:off x="3138183" y="2996217"/>
              <a:ext cx="187110" cy="401792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41"/>
            <p:cNvSpPr/>
            <p:nvPr/>
          </p:nvSpPr>
          <p:spPr>
            <a:xfrm>
              <a:off x="3038907" y="3032666"/>
              <a:ext cx="108463" cy="133466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41"/>
            <p:cNvSpPr/>
            <p:nvPr/>
          </p:nvSpPr>
          <p:spPr>
            <a:xfrm>
              <a:off x="1353447" y="2275835"/>
              <a:ext cx="80982" cy="94820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41"/>
            <p:cNvSpPr/>
            <p:nvPr/>
          </p:nvSpPr>
          <p:spPr>
            <a:xfrm>
              <a:off x="1289319" y="1807741"/>
              <a:ext cx="423816" cy="470337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41"/>
            <p:cNvSpPr/>
            <p:nvPr/>
          </p:nvSpPr>
          <p:spPr>
            <a:xfrm>
              <a:off x="1406151" y="1896705"/>
              <a:ext cx="210029" cy="452843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41"/>
            <p:cNvSpPr/>
            <p:nvPr/>
          </p:nvSpPr>
          <p:spPr>
            <a:xfrm>
              <a:off x="1629156" y="2216073"/>
              <a:ext cx="84011" cy="72936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41"/>
            <p:cNvSpPr/>
            <p:nvPr/>
          </p:nvSpPr>
          <p:spPr>
            <a:xfrm>
              <a:off x="1590212" y="2268552"/>
              <a:ext cx="133645" cy="69312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41"/>
            <p:cNvSpPr/>
            <p:nvPr/>
          </p:nvSpPr>
          <p:spPr>
            <a:xfrm>
              <a:off x="1594774" y="2315943"/>
              <a:ext cx="103901" cy="72936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41"/>
            <p:cNvSpPr/>
            <p:nvPr/>
          </p:nvSpPr>
          <p:spPr>
            <a:xfrm>
              <a:off x="1644412" y="2321065"/>
              <a:ext cx="176453" cy="130539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41"/>
            <p:cNvSpPr/>
            <p:nvPr/>
          </p:nvSpPr>
          <p:spPr>
            <a:xfrm>
              <a:off x="1522982" y="2533211"/>
              <a:ext cx="121455" cy="75131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41"/>
            <p:cNvSpPr/>
            <p:nvPr/>
          </p:nvSpPr>
          <p:spPr>
            <a:xfrm>
              <a:off x="1532910" y="2511362"/>
              <a:ext cx="104668" cy="43768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41"/>
            <p:cNvSpPr/>
            <p:nvPr/>
          </p:nvSpPr>
          <p:spPr>
            <a:xfrm>
              <a:off x="1587913" y="2682703"/>
              <a:ext cx="39743" cy="72936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41"/>
            <p:cNvSpPr/>
            <p:nvPr/>
          </p:nvSpPr>
          <p:spPr>
            <a:xfrm>
              <a:off x="1568824" y="2655731"/>
              <a:ext cx="38210" cy="45964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41"/>
            <p:cNvSpPr/>
            <p:nvPr/>
          </p:nvSpPr>
          <p:spPr>
            <a:xfrm>
              <a:off x="1511558" y="2617087"/>
              <a:ext cx="79450" cy="66384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41"/>
            <p:cNvSpPr/>
            <p:nvPr/>
          </p:nvSpPr>
          <p:spPr>
            <a:xfrm>
              <a:off x="1468015" y="2578442"/>
              <a:ext cx="61896" cy="37217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41"/>
            <p:cNvSpPr/>
            <p:nvPr/>
          </p:nvSpPr>
          <p:spPr>
            <a:xfrm>
              <a:off x="1388595" y="2522269"/>
              <a:ext cx="145871" cy="67116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41"/>
            <p:cNvSpPr/>
            <p:nvPr/>
          </p:nvSpPr>
          <p:spPr>
            <a:xfrm>
              <a:off x="1471081" y="2361871"/>
              <a:ext cx="193205" cy="1553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41"/>
            <p:cNvSpPr/>
            <p:nvPr/>
          </p:nvSpPr>
          <p:spPr>
            <a:xfrm>
              <a:off x="1432867" y="2469059"/>
              <a:ext cx="154301" cy="64189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41"/>
            <p:cNvSpPr/>
            <p:nvPr/>
          </p:nvSpPr>
          <p:spPr>
            <a:xfrm>
              <a:off x="1312970" y="2362603"/>
              <a:ext cx="175687" cy="200547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41"/>
            <p:cNvSpPr/>
            <p:nvPr/>
          </p:nvSpPr>
          <p:spPr>
            <a:xfrm>
              <a:off x="1266398" y="2406370"/>
              <a:ext cx="75618" cy="65653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41"/>
            <p:cNvSpPr/>
            <p:nvPr/>
          </p:nvSpPr>
          <p:spPr>
            <a:xfrm>
              <a:off x="1259537" y="2460312"/>
              <a:ext cx="59596" cy="48891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41"/>
            <p:cNvSpPr/>
            <p:nvPr/>
          </p:nvSpPr>
          <p:spPr>
            <a:xfrm>
              <a:off x="1311474" y="2493138"/>
              <a:ext cx="14525" cy="19689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41"/>
            <p:cNvSpPr/>
            <p:nvPr/>
          </p:nvSpPr>
          <p:spPr>
            <a:xfrm>
              <a:off x="1010581" y="2349500"/>
              <a:ext cx="84778" cy="107191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42" name="Google Shape;3542;p41"/>
            <p:cNvGrpSpPr/>
            <p:nvPr/>
          </p:nvGrpSpPr>
          <p:grpSpPr>
            <a:xfrm>
              <a:off x="1059730" y="2258432"/>
              <a:ext cx="182511" cy="244316"/>
              <a:chOff x="3586375" y="2281300"/>
              <a:chExt cx="125025" cy="175275"/>
            </a:xfrm>
          </p:grpSpPr>
          <p:sp>
            <p:nvSpPr>
              <p:cNvPr id="3543" name="Google Shape;3543;p41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4" name="Google Shape;3544;p41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45" name="Google Shape;3545;p41"/>
            <p:cNvSpPr/>
            <p:nvPr/>
          </p:nvSpPr>
          <p:spPr>
            <a:xfrm>
              <a:off x="2103380" y="3844172"/>
              <a:ext cx="160396" cy="286586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46" name="Google Shape;3546;p41"/>
            <p:cNvGrpSpPr/>
            <p:nvPr/>
          </p:nvGrpSpPr>
          <p:grpSpPr>
            <a:xfrm>
              <a:off x="3559783" y="3834828"/>
              <a:ext cx="841502" cy="858956"/>
              <a:chOff x="5298975" y="3412225"/>
              <a:chExt cx="576450" cy="616225"/>
            </a:xfrm>
          </p:grpSpPr>
          <p:sp>
            <p:nvSpPr>
              <p:cNvPr id="3547" name="Google Shape;3547;p41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548" name="Google Shape;3548;p41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549" name="Google Shape;3549;p41"/>
            <p:cNvGrpSpPr/>
            <p:nvPr/>
          </p:nvGrpSpPr>
          <p:grpSpPr>
            <a:xfrm>
              <a:off x="4513507" y="4448040"/>
              <a:ext cx="337542" cy="400328"/>
              <a:chOff x="5952300" y="3852150"/>
              <a:chExt cx="231225" cy="287200"/>
            </a:xfrm>
          </p:grpSpPr>
          <p:sp>
            <p:nvSpPr>
              <p:cNvPr id="3550" name="Google Shape;3550;p41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1" name="Google Shape;3551;p41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52" name="Google Shape;3552;p41"/>
            <p:cNvSpPr/>
            <p:nvPr/>
          </p:nvSpPr>
          <p:spPr>
            <a:xfrm>
              <a:off x="787576" y="1990024"/>
              <a:ext cx="185577" cy="107958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2564647" y="2249595"/>
              <a:ext cx="1292835" cy="921682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3344362" y="3125253"/>
              <a:ext cx="2336" cy="2962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3319945" y="3146405"/>
              <a:ext cx="3832" cy="3694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2552420" y="2786963"/>
              <a:ext cx="7700" cy="223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2105679" y="2298450"/>
              <a:ext cx="799532" cy="401060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2311129" y="2592276"/>
              <a:ext cx="338309" cy="201279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2250797" y="2662283"/>
              <a:ext cx="302398" cy="181590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60" name="Google Shape;3560;p41"/>
            <p:cNvGrpSpPr/>
            <p:nvPr/>
          </p:nvGrpSpPr>
          <p:grpSpPr>
            <a:xfrm>
              <a:off x="2893129" y="3399548"/>
              <a:ext cx="45874" cy="83146"/>
              <a:chOff x="4842300" y="3099950"/>
              <a:chExt cx="31425" cy="59650"/>
            </a:xfrm>
          </p:grpSpPr>
          <p:sp>
            <p:nvSpPr>
              <p:cNvPr id="3561" name="Google Shape;3561;p41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2" name="Google Shape;3562;p41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3" name="Google Shape;3563;p41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4" name="Google Shape;3564;p41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65" name="Google Shape;3565;p41"/>
            <p:cNvSpPr/>
            <p:nvPr/>
          </p:nvSpPr>
          <p:spPr>
            <a:xfrm>
              <a:off x="2632607" y="2885370"/>
              <a:ext cx="591839" cy="552019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2864773" y="2951021"/>
              <a:ext cx="174154" cy="88966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2463838" y="2801529"/>
              <a:ext cx="292507" cy="307738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2442450" y="2759260"/>
              <a:ext cx="279515" cy="222397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1632185" y="2425326"/>
              <a:ext cx="346739" cy="206367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1717738" y="2527392"/>
              <a:ext cx="72589" cy="77327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1601673" y="2540529"/>
              <a:ext cx="186343" cy="113777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1648245" y="2640399"/>
              <a:ext cx="122222" cy="73668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73" name="Google Shape;3573;p41"/>
            <p:cNvGrpSpPr/>
            <p:nvPr/>
          </p:nvGrpSpPr>
          <p:grpSpPr>
            <a:xfrm>
              <a:off x="1469021" y="2591644"/>
              <a:ext cx="114558" cy="84610"/>
              <a:chOff x="3866750" y="2520350"/>
              <a:chExt cx="78475" cy="60700"/>
            </a:xfrm>
          </p:grpSpPr>
          <p:sp>
            <p:nvSpPr>
              <p:cNvPr id="3574" name="Google Shape;3574;p41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5" name="Google Shape;3575;p41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6" name="Google Shape;3576;p41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7" name="Google Shape;3577;p41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578" name="Google Shape;3578;p41"/>
            <p:cNvSpPr/>
            <p:nvPr/>
          </p:nvSpPr>
          <p:spPr>
            <a:xfrm>
              <a:off x="1371769" y="2671761"/>
              <a:ext cx="21423" cy="40876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1032699" y="2653536"/>
              <a:ext cx="234480" cy="18741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2099584" y="2742464"/>
              <a:ext cx="36677" cy="27773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2090423" y="2746123"/>
              <a:ext cx="430714" cy="331051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2069035" y="2706015"/>
              <a:ext cx="75618" cy="61297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41"/>
            <p:cNvSpPr/>
            <p:nvPr/>
          </p:nvSpPr>
          <p:spPr>
            <a:xfrm>
              <a:off x="1729198" y="2691449"/>
              <a:ext cx="380314" cy="149496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4" name="Google Shape;3584;p41"/>
            <p:cNvSpPr/>
            <p:nvPr/>
          </p:nvSpPr>
          <p:spPr>
            <a:xfrm>
              <a:off x="1724599" y="2692181"/>
              <a:ext cx="58064" cy="48891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3585;p41"/>
            <p:cNvSpPr/>
            <p:nvPr/>
          </p:nvSpPr>
          <p:spPr>
            <a:xfrm>
              <a:off x="2001805" y="2805188"/>
              <a:ext cx="203934" cy="18741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3586;p41"/>
            <p:cNvSpPr/>
            <p:nvPr/>
          </p:nvSpPr>
          <p:spPr>
            <a:xfrm>
              <a:off x="2168310" y="2969245"/>
              <a:ext cx="36677" cy="35754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3587;p41"/>
            <p:cNvSpPr/>
            <p:nvPr/>
          </p:nvSpPr>
          <p:spPr>
            <a:xfrm>
              <a:off x="1862819" y="2848189"/>
              <a:ext cx="47407" cy="25578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3588;p41"/>
            <p:cNvSpPr/>
            <p:nvPr/>
          </p:nvSpPr>
          <p:spPr>
            <a:xfrm>
              <a:off x="1933078" y="2810276"/>
              <a:ext cx="131382" cy="111617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3589;p41"/>
            <p:cNvSpPr/>
            <p:nvPr/>
          </p:nvSpPr>
          <p:spPr>
            <a:xfrm>
              <a:off x="1934611" y="2899971"/>
              <a:ext cx="8430" cy="1826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3590;p41"/>
            <p:cNvSpPr/>
            <p:nvPr/>
          </p:nvSpPr>
          <p:spPr>
            <a:xfrm>
              <a:off x="1925450" y="2924015"/>
              <a:ext cx="436809" cy="351507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91" name="Google Shape;3591;p41"/>
            <p:cNvSpPr/>
            <p:nvPr/>
          </p:nvSpPr>
          <p:spPr>
            <a:xfrm>
              <a:off x="2262221" y="3054550"/>
              <a:ext cx="16094" cy="33558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3592;p41"/>
            <p:cNvSpPr/>
            <p:nvPr/>
          </p:nvSpPr>
          <p:spPr>
            <a:xfrm>
              <a:off x="2279047" y="3056745"/>
              <a:ext cx="100836" cy="75863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3593;p41"/>
            <p:cNvSpPr/>
            <p:nvPr/>
          </p:nvSpPr>
          <p:spPr>
            <a:xfrm>
              <a:off x="2298135" y="3073506"/>
              <a:ext cx="158096" cy="185946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4" name="Google Shape;3594;p41"/>
            <p:cNvSpPr/>
            <p:nvPr/>
          </p:nvSpPr>
          <p:spPr>
            <a:xfrm>
              <a:off x="2369928" y="3047232"/>
              <a:ext cx="8430" cy="1829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5" name="Google Shape;3595;p41"/>
            <p:cNvSpPr/>
            <p:nvPr/>
          </p:nvSpPr>
          <p:spPr>
            <a:xfrm>
              <a:off x="2102613" y="3204006"/>
              <a:ext cx="224554" cy="13928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3596;p41"/>
            <p:cNvSpPr/>
            <p:nvPr/>
          </p:nvSpPr>
          <p:spPr>
            <a:xfrm>
              <a:off x="1716205" y="2938615"/>
              <a:ext cx="263494" cy="211489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3597;p41"/>
            <p:cNvSpPr/>
            <p:nvPr/>
          </p:nvSpPr>
          <p:spPr>
            <a:xfrm>
              <a:off x="1669633" y="3147869"/>
              <a:ext cx="348235" cy="38137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3598;p41"/>
            <p:cNvSpPr/>
            <p:nvPr/>
          </p:nvSpPr>
          <p:spPr>
            <a:xfrm>
              <a:off x="1907128" y="3295862"/>
              <a:ext cx="320755" cy="232642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3599;p41"/>
            <p:cNvSpPr/>
            <p:nvPr/>
          </p:nvSpPr>
          <p:spPr>
            <a:xfrm>
              <a:off x="1975854" y="3230978"/>
              <a:ext cx="141309" cy="119631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3600;p41"/>
            <p:cNvSpPr/>
            <p:nvPr/>
          </p:nvSpPr>
          <p:spPr>
            <a:xfrm>
              <a:off x="2090423" y="3342556"/>
              <a:ext cx="32079" cy="3648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1" name="Google Shape;3601;p41"/>
            <p:cNvSpPr/>
            <p:nvPr/>
          </p:nvSpPr>
          <p:spPr>
            <a:xfrm>
              <a:off x="2076663" y="3357122"/>
              <a:ext cx="216123" cy="273448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2" name="Google Shape;3602;p41"/>
            <p:cNvSpPr/>
            <p:nvPr/>
          </p:nvSpPr>
          <p:spPr>
            <a:xfrm>
              <a:off x="1920121" y="3488354"/>
              <a:ext cx="177183" cy="204938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03" name="Google Shape;3603;p41"/>
            <p:cNvSpPr/>
            <p:nvPr/>
          </p:nvSpPr>
          <p:spPr>
            <a:xfrm>
              <a:off x="1875812" y="3621049"/>
              <a:ext cx="16058" cy="3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4" name="Google Shape;3604;p41"/>
            <p:cNvSpPr/>
            <p:nvPr/>
          </p:nvSpPr>
          <p:spPr>
            <a:xfrm>
              <a:off x="1832270" y="3513896"/>
              <a:ext cx="122222" cy="115241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5" name="Google Shape;3605;p41"/>
            <p:cNvSpPr/>
            <p:nvPr/>
          </p:nvSpPr>
          <p:spPr>
            <a:xfrm>
              <a:off x="1515354" y="3373883"/>
              <a:ext cx="274953" cy="177234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6" name="Google Shape;3606;p41"/>
            <p:cNvSpPr/>
            <p:nvPr/>
          </p:nvSpPr>
          <p:spPr>
            <a:xfrm>
              <a:off x="1403085" y="2908717"/>
              <a:ext cx="326119" cy="28951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7" name="Google Shape;3607;p41"/>
            <p:cNvSpPr/>
            <p:nvPr/>
          </p:nvSpPr>
          <p:spPr>
            <a:xfrm>
              <a:off x="1361842" y="2813935"/>
              <a:ext cx="83282" cy="1553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8" name="Google Shape;3608;p41"/>
            <p:cNvSpPr/>
            <p:nvPr/>
          </p:nvSpPr>
          <p:spPr>
            <a:xfrm>
              <a:off x="1034232" y="2819022"/>
              <a:ext cx="423087" cy="39085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9" name="Google Shape;3609;p41"/>
            <p:cNvSpPr/>
            <p:nvPr/>
          </p:nvSpPr>
          <p:spPr>
            <a:xfrm>
              <a:off x="950249" y="2845296"/>
              <a:ext cx="244371" cy="184483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3610;p41"/>
            <p:cNvSpPr/>
            <p:nvPr/>
          </p:nvSpPr>
          <p:spPr>
            <a:xfrm>
              <a:off x="862397" y="3029007"/>
              <a:ext cx="173388" cy="132734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3611;p41"/>
            <p:cNvSpPr/>
            <p:nvPr/>
          </p:nvSpPr>
          <p:spPr>
            <a:xfrm>
              <a:off x="861667" y="3034861"/>
              <a:ext cx="248969" cy="261774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3612;p41"/>
            <p:cNvSpPr/>
            <p:nvPr/>
          </p:nvSpPr>
          <p:spPr>
            <a:xfrm>
              <a:off x="960943" y="3084448"/>
              <a:ext cx="343637" cy="304079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3613;p41"/>
            <p:cNvSpPr/>
            <p:nvPr/>
          </p:nvSpPr>
          <p:spPr>
            <a:xfrm>
              <a:off x="1106024" y="3289311"/>
              <a:ext cx="158863" cy="110153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4" name="Google Shape;3614;p41"/>
            <p:cNvSpPr/>
            <p:nvPr/>
          </p:nvSpPr>
          <p:spPr>
            <a:xfrm>
              <a:off x="850207" y="3257217"/>
              <a:ext cx="135944" cy="94855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5" name="Google Shape;3615;p41"/>
            <p:cNvSpPr/>
            <p:nvPr/>
          </p:nvSpPr>
          <p:spPr>
            <a:xfrm>
              <a:off x="865463" y="3338897"/>
              <a:ext cx="64961" cy="37217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616" name="Google Shape;3616;p41"/>
            <p:cNvGrpSpPr/>
            <p:nvPr/>
          </p:nvGrpSpPr>
          <p:grpSpPr>
            <a:xfrm>
              <a:off x="861197" y="3313510"/>
              <a:ext cx="193971" cy="138554"/>
              <a:chOff x="3450375" y="3038225"/>
              <a:chExt cx="132875" cy="99400"/>
            </a:xfrm>
          </p:grpSpPr>
          <p:sp>
            <p:nvSpPr>
              <p:cNvPr id="3617" name="Google Shape;3617;p41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8" name="Google Shape;3618;p41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619" name="Google Shape;3619;p41"/>
            <p:cNvSpPr/>
            <p:nvPr/>
          </p:nvSpPr>
          <p:spPr>
            <a:xfrm>
              <a:off x="938789" y="3393571"/>
              <a:ext cx="58830" cy="67116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3620;p41"/>
            <p:cNvSpPr/>
            <p:nvPr/>
          </p:nvSpPr>
          <p:spPr>
            <a:xfrm>
              <a:off x="976966" y="3424202"/>
              <a:ext cx="85544" cy="87537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3621;p41"/>
            <p:cNvSpPr/>
            <p:nvPr/>
          </p:nvSpPr>
          <p:spPr>
            <a:xfrm>
              <a:off x="1036531" y="3381201"/>
              <a:ext cx="130616" cy="131271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2" name="Google Shape;3622;p41"/>
            <p:cNvSpPr/>
            <p:nvPr/>
          </p:nvSpPr>
          <p:spPr>
            <a:xfrm>
              <a:off x="1148800" y="3370259"/>
              <a:ext cx="89376" cy="133466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3" name="Google Shape;3623;p41"/>
            <p:cNvSpPr/>
            <p:nvPr/>
          </p:nvSpPr>
          <p:spPr>
            <a:xfrm>
              <a:off x="1211432" y="3370259"/>
              <a:ext cx="42772" cy="108655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4" name="Google Shape;3624;p41"/>
            <p:cNvSpPr/>
            <p:nvPr/>
          </p:nvSpPr>
          <p:spPr>
            <a:xfrm>
              <a:off x="1234316" y="3342556"/>
              <a:ext cx="65727" cy="131271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41"/>
            <p:cNvSpPr/>
            <p:nvPr/>
          </p:nvSpPr>
          <p:spPr>
            <a:xfrm>
              <a:off x="1491703" y="3116507"/>
              <a:ext cx="219919" cy="333978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41"/>
            <p:cNvSpPr/>
            <p:nvPr/>
          </p:nvSpPr>
          <p:spPr>
            <a:xfrm>
              <a:off x="1464950" y="3332346"/>
              <a:ext cx="6898" cy="3659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41"/>
            <p:cNvSpPr/>
            <p:nvPr/>
          </p:nvSpPr>
          <p:spPr>
            <a:xfrm>
              <a:off x="1219826" y="3120897"/>
              <a:ext cx="321521" cy="238461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28" name="Google Shape;3628;p41"/>
            <p:cNvSpPr/>
            <p:nvPr/>
          </p:nvSpPr>
          <p:spPr>
            <a:xfrm>
              <a:off x="1274026" y="3317745"/>
              <a:ext cx="241341" cy="197620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41"/>
            <p:cNvSpPr/>
            <p:nvPr/>
          </p:nvSpPr>
          <p:spPr>
            <a:xfrm>
              <a:off x="1391661" y="3335238"/>
              <a:ext cx="160359" cy="229715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41"/>
            <p:cNvSpPr/>
            <p:nvPr/>
          </p:nvSpPr>
          <p:spPr>
            <a:xfrm>
              <a:off x="1392391" y="3555433"/>
              <a:ext cx="120689" cy="124719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41"/>
            <p:cNvSpPr/>
            <p:nvPr/>
          </p:nvSpPr>
          <p:spPr>
            <a:xfrm>
              <a:off x="1403851" y="3557629"/>
              <a:ext cx="42809" cy="262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41"/>
            <p:cNvSpPr/>
            <p:nvPr/>
          </p:nvSpPr>
          <p:spPr>
            <a:xfrm>
              <a:off x="1442795" y="3523375"/>
              <a:ext cx="161928" cy="180859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41"/>
            <p:cNvSpPr/>
            <p:nvPr/>
          </p:nvSpPr>
          <p:spPr>
            <a:xfrm>
              <a:off x="1460387" y="3689593"/>
              <a:ext cx="22919" cy="29934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41"/>
            <p:cNvSpPr/>
            <p:nvPr/>
          </p:nvSpPr>
          <p:spPr>
            <a:xfrm>
              <a:off x="1826941" y="3619621"/>
              <a:ext cx="235977" cy="229680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41"/>
            <p:cNvSpPr/>
            <p:nvPr/>
          </p:nvSpPr>
          <p:spPr>
            <a:xfrm>
              <a:off x="1820079" y="3623977"/>
              <a:ext cx="42772" cy="3359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41"/>
            <p:cNvSpPr/>
            <p:nvPr/>
          </p:nvSpPr>
          <p:spPr>
            <a:xfrm>
              <a:off x="1820079" y="3643665"/>
              <a:ext cx="42006" cy="48891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7" name="Google Shape;3637;p41"/>
            <p:cNvSpPr/>
            <p:nvPr/>
          </p:nvSpPr>
          <p:spPr>
            <a:xfrm>
              <a:off x="1463417" y="3492745"/>
              <a:ext cx="402467" cy="380639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38" name="Google Shape;3638;p41"/>
            <p:cNvSpPr/>
            <p:nvPr/>
          </p:nvSpPr>
          <p:spPr>
            <a:xfrm>
              <a:off x="1896434" y="3790961"/>
              <a:ext cx="67224" cy="161901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41"/>
            <p:cNvSpPr/>
            <p:nvPr/>
          </p:nvSpPr>
          <p:spPr>
            <a:xfrm>
              <a:off x="1665800" y="3766882"/>
              <a:ext cx="248969" cy="202743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41"/>
            <p:cNvSpPr/>
            <p:nvPr/>
          </p:nvSpPr>
          <p:spPr>
            <a:xfrm>
              <a:off x="1448927" y="3720223"/>
              <a:ext cx="264224" cy="249404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41"/>
            <p:cNvSpPr/>
            <p:nvPr/>
          </p:nvSpPr>
          <p:spPr>
            <a:xfrm>
              <a:off x="1732227" y="3918534"/>
              <a:ext cx="164994" cy="143676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41"/>
            <p:cNvSpPr/>
            <p:nvPr/>
          </p:nvSpPr>
          <p:spPr>
            <a:xfrm>
              <a:off x="1618462" y="3963033"/>
              <a:ext cx="197803" cy="188873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41"/>
            <p:cNvSpPr/>
            <p:nvPr/>
          </p:nvSpPr>
          <p:spPr>
            <a:xfrm>
              <a:off x="1449693" y="3945505"/>
              <a:ext cx="282544" cy="253794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44" name="Google Shape;3644;p41"/>
            <p:cNvSpPr/>
            <p:nvPr/>
          </p:nvSpPr>
          <p:spPr>
            <a:xfrm>
              <a:off x="1843730" y="3814273"/>
              <a:ext cx="219955" cy="338369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41"/>
            <p:cNvSpPr/>
            <p:nvPr/>
          </p:nvSpPr>
          <p:spPr>
            <a:xfrm>
              <a:off x="1839934" y="4127787"/>
              <a:ext cx="30583" cy="32861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41"/>
            <p:cNvSpPr/>
            <p:nvPr/>
          </p:nvSpPr>
          <p:spPr>
            <a:xfrm>
              <a:off x="1758214" y="4192672"/>
              <a:ext cx="48903" cy="43803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41"/>
            <p:cNvSpPr/>
            <p:nvPr/>
          </p:nvSpPr>
          <p:spPr>
            <a:xfrm>
              <a:off x="2682244" y="2786232"/>
              <a:ext cx="153534" cy="12106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41"/>
            <p:cNvSpPr/>
            <p:nvPr/>
          </p:nvSpPr>
          <p:spPr>
            <a:xfrm>
              <a:off x="2682244" y="2786232"/>
              <a:ext cx="153534" cy="12106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41"/>
            <p:cNvSpPr/>
            <p:nvPr/>
          </p:nvSpPr>
          <p:spPr>
            <a:xfrm>
              <a:off x="2033120" y="2684166"/>
              <a:ext cx="103135" cy="27739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41"/>
            <p:cNvSpPr/>
            <p:nvPr/>
          </p:nvSpPr>
          <p:spPr>
            <a:xfrm>
              <a:off x="2100350" y="2706747"/>
              <a:ext cx="3832" cy="3694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C9C9C9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41"/>
            <p:cNvSpPr/>
            <p:nvPr/>
          </p:nvSpPr>
          <p:spPr>
            <a:xfrm>
              <a:off x="3049601" y="2996948"/>
              <a:ext cx="64925" cy="3648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41"/>
            <p:cNvSpPr/>
            <p:nvPr/>
          </p:nvSpPr>
          <p:spPr>
            <a:xfrm>
              <a:off x="1616162" y="2688522"/>
              <a:ext cx="51202" cy="41608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41"/>
            <p:cNvSpPr/>
            <p:nvPr/>
          </p:nvSpPr>
          <p:spPr>
            <a:xfrm>
              <a:off x="1574153" y="2595203"/>
              <a:ext cx="85581" cy="107226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41"/>
            <p:cNvSpPr/>
            <p:nvPr/>
          </p:nvSpPr>
          <p:spPr>
            <a:xfrm>
              <a:off x="1906361" y="2899971"/>
              <a:ext cx="32116" cy="89001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41"/>
            <p:cNvSpPr/>
            <p:nvPr/>
          </p:nvSpPr>
          <p:spPr>
            <a:xfrm>
              <a:off x="1925450" y="2919659"/>
              <a:ext cx="11496" cy="25543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41"/>
            <p:cNvSpPr/>
            <p:nvPr/>
          </p:nvSpPr>
          <p:spPr>
            <a:xfrm>
              <a:off x="1925450" y="2872268"/>
              <a:ext cx="27517" cy="32826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41"/>
            <p:cNvSpPr/>
            <p:nvPr/>
          </p:nvSpPr>
          <p:spPr>
            <a:xfrm>
              <a:off x="1926983" y="2897775"/>
              <a:ext cx="84778" cy="99943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9" name="Google Shape;709;p15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latin typeface="Arial" panose="020B0604020202020204" pitchFamily="34" charset="0"/>
                <a:cs typeface="Arial" panose="020B0604020202020204" pitchFamily="34" charset="0"/>
              </a:rPr>
              <a:t>Ορισμός και Μαθηματική Διατύπωση Προβλήματος </a:t>
            </a: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p-median</a:t>
            </a:r>
            <a:endParaRPr 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2" name="Google Shape;712;p15"/>
          <p:cNvSpPr txBox="1"/>
          <p:nvPr/>
        </p:nvSpPr>
        <p:spPr>
          <a:xfrm>
            <a:off x="625475" y="1268730"/>
            <a:ext cx="4027805" cy="121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None/>
            </a:pPr>
            <a:r>
              <a:rPr lang="el-GR" altLang="el-GR" sz="11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Πρόβλημα βελτιστοποίησης που στόχο έχει την </a:t>
            </a:r>
            <a:r>
              <a:rPr sz="1100">
                <a:ea typeface="Roboto" panose="02000000000000000000"/>
                <a:sym typeface="Roboto" panose="02000000000000000000"/>
              </a:rPr>
              <a:t>τοποθέτηση ενός p αριθμού εγκαταστάσεων σε ένα δίκτυο, ελαχιστοποιώντας τη συνολική μέση απόσταση (ή χρόνο μετακίνησης) μεταξύ των σημείων ζήτησης και των υποψήφιων θέσεων,</a:t>
            </a:r>
            <a:r>
              <a:rPr lang="el-GR" sz="1100">
                <a:ea typeface="Roboto" panose="02000000000000000000"/>
                <a:sym typeface="Roboto" panose="02000000000000000000"/>
              </a:rPr>
              <a:t> </a:t>
            </a:r>
            <a:r>
              <a:rPr sz="1100">
                <a:ea typeface="Roboto" panose="02000000000000000000"/>
                <a:sym typeface="Roboto" panose="02000000000000000000"/>
              </a:rPr>
              <a:t>με βάση τη ζήτηση</a:t>
            </a:r>
            <a:endParaRPr sz="1100">
              <a:ea typeface="Roboto" panose="02000000000000000000"/>
              <a:sym typeface="Roboto" panose="02000000000000000000"/>
            </a:endParaRPr>
          </a:p>
        </p:txBody>
      </p:sp>
      <p:sp>
        <p:nvSpPr>
          <p:cNvPr id="5" name="Google Shape;2843;p47"/>
          <p:cNvSpPr/>
          <p:nvPr/>
        </p:nvSpPr>
        <p:spPr>
          <a:xfrm>
            <a:off x="224308" y="2419290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2846;p47"/>
          <p:cNvSpPr/>
          <p:nvPr/>
        </p:nvSpPr>
        <p:spPr>
          <a:xfrm>
            <a:off x="5229205" y="110928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2844;p47"/>
          <p:cNvSpPr/>
          <p:nvPr/>
        </p:nvSpPr>
        <p:spPr>
          <a:xfrm>
            <a:off x="5226078" y="2485678"/>
            <a:ext cx="238038" cy="309106"/>
          </a:xfrm>
          <a:custGeom>
            <a:avLst/>
            <a:gdLst/>
            <a:ahLst/>
            <a:cxnLst/>
            <a:rect l="l" t="t" r="r" b="b"/>
            <a:pathLst>
              <a:path w="2847" h="3697" extrusionOk="0">
                <a:moveTo>
                  <a:pt x="1402" y="290"/>
                </a:moveTo>
                <a:cubicBezTo>
                  <a:pt x="1667" y="290"/>
                  <a:pt x="1936" y="387"/>
                  <a:pt x="2157" y="604"/>
                </a:cubicBezTo>
                <a:cubicBezTo>
                  <a:pt x="2847" y="1294"/>
                  <a:pt x="2354" y="2465"/>
                  <a:pt x="1393" y="2465"/>
                </a:cubicBezTo>
                <a:cubicBezTo>
                  <a:pt x="789" y="2465"/>
                  <a:pt x="296" y="1984"/>
                  <a:pt x="296" y="1393"/>
                </a:cubicBezTo>
                <a:cubicBezTo>
                  <a:pt x="296" y="730"/>
                  <a:pt x="838" y="290"/>
                  <a:pt x="1402" y="290"/>
                </a:cubicBezTo>
                <a:close/>
                <a:moveTo>
                  <a:pt x="1380" y="0"/>
                </a:moveTo>
                <a:cubicBezTo>
                  <a:pt x="617" y="0"/>
                  <a:pt x="1" y="641"/>
                  <a:pt x="25" y="1405"/>
                </a:cubicBezTo>
                <a:cubicBezTo>
                  <a:pt x="25" y="2452"/>
                  <a:pt x="1220" y="3561"/>
                  <a:pt x="1368" y="3697"/>
                </a:cubicBezTo>
                <a:lnTo>
                  <a:pt x="1405" y="3697"/>
                </a:lnTo>
                <a:cubicBezTo>
                  <a:pt x="1565" y="3549"/>
                  <a:pt x="2748" y="2502"/>
                  <a:pt x="2748" y="1405"/>
                </a:cubicBezTo>
                <a:cubicBezTo>
                  <a:pt x="2773" y="641"/>
                  <a:pt x="2157" y="0"/>
                  <a:pt x="1380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2843;p47"/>
          <p:cNvSpPr/>
          <p:nvPr/>
        </p:nvSpPr>
        <p:spPr>
          <a:xfrm>
            <a:off x="224308" y="3609280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2845;p47"/>
          <p:cNvSpPr/>
          <p:nvPr/>
        </p:nvSpPr>
        <p:spPr>
          <a:xfrm>
            <a:off x="5229412" y="3561020"/>
            <a:ext cx="235696" cy="305009"/>
          </a:xfrm>
          <a:custGeom>
            <a:avLst/>
            <a:gdLst/>
            <a:ahLst/>
            <a:cxnLst/>
            <a:rect l="l" t="t" r="r" b="b"/>
            <a:pathLst>
              <a:path w="2819" h="3648" extrusionOk="0">
                <a:moveTo>
                  <a:pt x="1370" y="245"/>
                </a:moveTo>
                <a:cubicBezTo>
                  <a:pt x="1637" y="245"/>
                  <a:pt x="1910" y="345"/>
                  <a:pt x="2132" y="567"/>
                </a:cubicBezTo>
                <a:cubicBezTo>
                  <a:pt x="2819" y="1242"/>
                  <a:pt x="2335" y="2416"/>
                  <a:pt x="1371" y="2416"/>
                </a:cubicBezTo>
                <a:cubicBezTo>
                  <a:pt x="1366" y="2416"/>
                  <a:pt x="1361" y="2416"/>
                  <a:pt x="1356" y="2416"/>
                </a:cubicBezTo>
                <a:cubicBezTo>
                  <a:pt x="765" y="2416"/>
                  <a:pt x="284" y="1935"/>
                  <a:pt x="272" y="1344"/>
                </a:cubicBezTo>
                <a:cubicBezTo>
                  <a:pt x="272" y="684"/>
                  <a:pt x="809" y="245"/>
                  <a:pt x="1370" y="245"/>
                </a:cubicBezTo>
                <a:close/>
                <a:moveTo>
                  <a:pt x="1369" y="1"/>
                </a:moveTo>
                <a:cubicBezTo>
                  <a:pt x="617" y="1"/>
                  <a:pt x="1" y="604"/>
                  <a:pt x="1" y="1356"/>
                </a:cubicBezTo>
                <a:cubicBezTo>
                  <a:pt x="1" y="2391"/>
                  <a:pt x="1196" y="3512"/>
                  <a:pt x="1344" y="3648"/>
                </a:cubicBezTo>
                <a:lnTo>
                  <a:pt x="1381" y="3648"/>
                </a:lnTo>
                <a:cubicBezTo>
                  <a:pt x="1541" y="3512"/>
                  <a:pt x="2724" y="2453"/>
                  <a:pt x="2724" y="1356"/>
                </a:cubicBezTo>
                <a:cubicBezTo>
                  <a:pt x="2724" y="604"/>
                  <a:pt x="2108" y="1"/>
                  <a:pt x="13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2843;p47"/>
          <p:cNvSpPr/>
          <p:nvPr/>
        </p:nvSpPr>
        <p:spPr>
          <a:xfrm>
            <a:off x="270028" y="1054675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13" name="Google Shape;713;p15"/>
          <p:cNvGrpSpPr/>
          <p:nvPr/>
        </p:nvGrpSpPr>
        <p:grpSpPr>
          <a:xfrm>
            <a:off x="625703" y="2524850"/>
            <a:ext cx="3219450" cy="871220"/>
            <a:chOff x="49324" y="2987320"/>
            <a:chExt cx="3219450" cy="871220"/>
          </a:xfrm>
        </p:grpSpPr>
        <p:sp>
          <p:nvSpPr>
            <p:cNvPr id="714" name="Google Shape;714;p15"/>
            <p:cNvSpPr txBox="1"/>
            <p:nvPr/>
          </p:nvSpPr>
          <p:spPr>
            <a:xfrm flipH="1">
              <a:off x="49324" y="2987320"/>
              <a:ext cx="1597025" cy="413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altLang="el-GR" sz="120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Ορισμοί Συνόλων</a:t>
              </a:r>
              <a:endParaRPr lang="el-GR" altLang="el-GR" sz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sp>
          <p:nvSpPr>
            <p:cNvPr id="715" name="Google Shape;715;p15"/>
            <p:cNvSpPr txBox="1"/>
            <p:nvPr/>
          </p:nvSpPr>
          <p:spPr>
            <a:xfrm flipH="1">
              <a:off x="124254" y="3257195"/>
              <a:ext cx="3144520" cy="601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11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I: </a:t>
              </a:r>
              <a:r>
                <a:rPr lang="el-GR" altLang="en-US" sz="11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Το σύνολο των σημείων ζήτησης</a:t>
              </a:r>
              <a:endParaRPr 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l-GR" sz="11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J: </a:t>
              </a:r>
              <a:r>
                <a:rPr lang="el-GR" altLang="en-US" sz="11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Το σύνολο των υ</a:t>
              </a:r>
              <a:r>
                <a:rPr lang="el-GR" altLang="el-GR" sz="11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ποψήφιων τοποθεσιών</a:t>
              </a:r>
              <a:endParaRPr lang="el-GR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19" name="Google Shape;719;p15"/>
          <p:cNvGrpSpPr/>
          <p:nvPr/>
        </p:nvGrpSpPr>
        <p:grpSpPr>
          <a:xfrm>
            <a:off x="269876" y="3535045"/>
            <a:ext cx="4833620" cy="1273810"/>
            <a:chOff x="1265726" y="2845620"/>
            <a:chExt cx="3899878" cy="1273810"/>
          </a:xfrm>
        </p:grpSpPr>
        <p:sp>
          <p:nvSpPr>
            <p:cNvPr id="720" name="Google Shape;720;p15"/>
            <p:cNvSpPr txBox="1"/>
            <p:nvPr/>
          </p:nvSpPr>
          <p:spPr>
            <a:xfrm flipH="1">
              <a:off x="1265726" y="2845620"/>
              <a:ext cx="1950720" cy="413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sz="1200">
                  <a:solidFill>
                    <a:schemeClr val="accent1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Παράμετροι εισόδου</a:t>
              </a:r>
              <a:endParaRPr lang="el-GR" sz="1200">
                <a:solidFill>
                  <a:schemeClr val="accent1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endParaRPr>
            </a:p>
          </p:txBody>
        </p:sp>
        <p:sp>
          <p:nvSpPr>
            <p:cNvPr id="721" name="Google Shape;721;p15"/>
            <p:cNvSpPr txBox="1"/>
            <p:nvPr/>
          </p:nvSpPr>
          <p:spPr>
            <a:xfrm flipH="1">
              <a:off x="1455289" y="3184710"/>
              <a:ext cx="3710315" cy="934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Wingdings" panose="05000000000000000000" charset="0"/>
                <a:buChar char="§"/>
              </a:pPr>
              <a:r>
                <a:rPr lang="en-US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d</a:t>
              </a:r>
              <a:r>
                <a:rPr lang="en-US" altLang="el-GR" sz="1100" baseline="-250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ij</a:t>
              </a:r>
              <a:r>
                <a:rPr lang="en-US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: </a:t>
              </a:r>
              <a:r>
                <a:rPr lang="el-GR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χιλιομετρική απόσταση μεταξύ των σημείων ζήτησης και των υποψήφιων τοποθεσιών</a:t>
              </a:r>
              <a:endParaRPr lang="en-US" alt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Wingdings" panose="05000000000000000000" charset="0"/>
                <a:buChar char="§"/>
              </a:pPr>
              <a:r>
                <a:rPr lang="en-US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w</a:t>
              </a:r>
              <a:r>
                <a:rPr lang="en-US" altLang="el-GR" sz="1100" baseline="-250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i</a:t>
              </a:r>
              <a:r>
                <a:rPr lang="en-US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: </a:t>
              </a:r>
              <a:r>
                <a:rPr lang="el-GR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η ζήτηση σε ιατρικές υπηρεσίες κάθε περιοχής ζήτησης</a:t>
              </a:r>
              <a:endParaRPr 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Wingdings" panose="05000000000000000000" charset="0"/>
                <a:buChar char="§"/>
              </a:pPr>
              <a:r>
                <a:rPr lang="en-US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p: o </a:t>
              </a:r>
              <a:r>
                <a:rPr lang="el-GR" altLang="el-GR" sz="1100">
                  <a:solidFill>
                    <a:srgbClr val="000000"/>
                  </a:solidFill>
                  <a:latin typeface="Arial" panose="020B0604020202020204" pitchFamily="34" charset="0"/>
                  <a:ea typeface="Roboto" panose="02000000000000000000"/>
                  <a:cs typeface="Arial" panose="020B0604020202020204" pitchFamily="34" charset="0"/>
                  <a:sym typeface="Roboto" panose="02000000000000000000"/>
                </a:rPr>
                <a:t>αριθμός των ιατρικών ομάδων που πρόκειται να εγκατασταθούν</a:t>
              </a:r>
              <a:endParaRPr lang="el-GR" altLang="el-GR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endParaRPr>
            </a:p>
          </p:txBody>
        </p:sp>
      </p:grpSp>
      <p:sp>
        <p:nvSpPr>
          <p:cNvPr id="13" name="Google Shape;714;p15"/>
          <p:cNvSpPr txBox="1"/>
          <p:nvPr/>
        </p:nvSpPr>
        <p:spPr>
          <a:xfrm flipH="1">
            <a:off x="409575" y="1054735"/>
            <a:ext cx="1356360" cy="41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l-GR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rPr>
              <a:t>Ορισμός</a:t>
            </a:r>
            <a:endParaRPr lang="el-GR" altLang="el-GR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Fira Sans Extra Condensed Medium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711" name="Google Shape;711;p15"/>
          <p:cNvSpPr txBox="1"/>
          <p:nvPr/>
        </p:nvSpPr>
        <p:spPr>
          <a:xfrm>
            <a:off x="5564793" y="1109435"/>
            <a:ext cx="2047240" cy="41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chemeClr val="accent4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rPr>
              <a:t>Μεταβλητές απόφασης</a:t>
            </a:r>
            <a:endParaRPr lang="el-GR" sz="1200">
              <a:solidFill>
                <a:schemeClr val="accent4"/>
              </a:solidFill>
              <a:latin typeface="Arial" panose="020B0604020202020204" pitchFamily="34" charset="0"/>
              <a:ea typeface="Fira Sans Extra Condensed Medium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14" name="Google Shape;712;p15"/>
          <p:cNvSpPr txBox="1"/>
          <p:nvPr/>
        </p:nvSpPr>
        <p:spPr>
          <a:xfrm>
            <a:off x="5564505" y="1414145"/>
            <a:ext cx="3262630" cy="121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x</a:t>
            </a:r>
            <a:r>
              <a:rPr lang="el-GR" altLang="en-GB" sz="1100" baseline="-250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j</a:t>
            </a: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 1, αν η ιατρική ομάδα είναι εγκατεστημένη σε υποψήφια τοποθεσία, αλλιώς 0</a:t>
            </a:r>
            <a:endParaRPr lang="el-GR" altLang="en-GB" sz="1100">
              <a:solidFill>
                <a:srgbClr val="000000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y</a:t>
            </a:r>
            <a:r>
              <a:rPr lang="el-GR" altLang="en-GB" sz="1100" baseline="-250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ij</a:t>
            </a: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: 1, αν το σημείο ζήτησης i έχει ανατεθεί σε υποψήφια τοποθεσία </a:t>
            </a:r>
            <a:r>
              <a:rPr lang="en-GB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j</a:t>
            </a:r>
            <a:r>
              <a:rPr lang="el-GR" altLang="en-GB" sz="11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, αλλιώς 0</a:t>
            </a:r>
            <a:r>
              <a:rPr lang="el-GR" altLang="en-GB" sz="1200"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 </a:t>
            </a:r>
            <a:r>
              <a:rPr lang="el-GR" alt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l-GR" alt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alt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17" name="Google Shape;717;p15"/>
          <p:cNvSpPr txBox="1"/>
          <p:nvPr/>
        </p:nvSpPr>
        <p:spPr>
          <a:xfrm>
            <a:off x="5463858" y="2524485"/>
            <a:ext cx="2532380" cy="41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chemeClr val="accent3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rPr>
              <a:t>Αντικειμενική συνάρτηση</a:t>
            </a:r>
            <a:endParaRPr lang="el-GR" sz="1200">
              <a:solidFill>
                <a:schemeClr val="accent3"/>
              </a:solidFill>
              <a:latin typeface="Arial" panose="020B0604020202020204" pitchFamily="34" charset="0"/>
              <a:ea typeface="Fira Sans Extra Condensed Medium"/>
              <a:cs typeface="Arial" panose="020B0604020202020204" pitchFamily="34" charset="0"/>
              <a:sym typeface="Fira Sans Extra Condensed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715;p15"/>
              <p:cNvSpPr txBox="1"/>
              <p:nvPr/>
            </p:nvSpPr>
            <p:spPr>
              <a:xfrm flipH="1">
                <a:off x="5664428" y="2896325"/>
                <a:ext cx="2241550" cy="601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§"/>
                </a:pPr>
                <a:r>
                  <a:rPr lang="en-US" sz="1200" i="1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Roboto" panose="02000000000000000000"/>
                        <a:cs typeface="Cambria Math" panose="02040503050406030204" charset="0"/>
                        <a:sym typeface="Roboto" panose="02000000000000000000"/>
                      </a:rPr>
                      <m:t>𝑚𝑖𝑛</m:t>
                    </m:r>
                    <m:r>
                      <a:rPr lang="en-US" sz="12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rPr>
                      <m:t> 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𝑖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∈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</m:ctrlPr>
                          </m:naryPr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𝑗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∈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𝐽</m:t>
                            </m:r>
                          </m:sub>
                          <m:sup/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𝑤</m:t>
                            </m:r>
                            <m:r>
                              <a:rPr lang="en-US" sz="1200" i="1" baseline="-25000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 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𝑑</m:t>
                            </m:r>
                            <m:r>
                              <a:rPr lang="en-US" sz="1200" i="1" baseline="-25000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𝑖𝑗</m:t>
                            </m:r>
                            <m:r>
                              <a:rPr lang="en-US" sz="1200" i="1" baseline="-25000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 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𝑦</m:t>
                            </m:r>
                            <m:r>
                              <a:rPr lang="en-US" sz="1200" i="1" baseline="-25000">
                                <a:solidFill>
                                  <a:srgbClr val="000000"/>
                                </a:solidFill>
                                <a:latin typeface="Cambria Math" panose="02040503050406030204" charset="0"/>
                                <a:ea typeface="Roboto" panose="02000000000000000000"/>
                                <a:cs typeface="Cambria Math" panose="02040503050406030204" charset="0"/>
                                <a:sym typeface="Roboto" panose="02000000000000000000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endParaRPr 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</a:pPr>
                <a:endParaRPr lang="el-GR" alt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mc:Choice>
        <mc:Fallback>
          <p:sp>
            <p:nvSpPr>
              <p:cNvPr id="15" name="Google Shape;71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64428" y="2896325"/>
                <a:ext cx="2241550" cy="601345"/>
              </a:xfrm>
              <a:prstGeom prst="rect">
                <a:avLst/>
              </a:prstGeom>
              <a:blipFill rotWithShape="1">
                <a:blip r:embed="rId1"/>
                <a:stretch>
                  <a:fillRect l="-10" t="-15" r="10" b="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8" name="Google Shape;728;p15"/>
          <p:cNvSpPr txBox="1"/>
          <p:nvPr/>
        </p:nvSpPr>
        <p:spPr>
          <a:xfrm>
            <a:off x="5663965" y="3535045"/>
            <a:ext cx="1411346" cy="3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chemeClr val="accent2"/>
                </a:solidFill>
                <a:latin typeface="Arial" panose="020B0604020202020204" pitchFamily="34" charset="0"/>
                <a:ea typeface="Fira Sans Extra Condensed Medium"/>
                <a:cs typeface="Arial" panose="020B0604020202020204" pitchFamily="34" charset="0"/>
                <a:sym typeface="Fira Sans Extra Condensed Medium"/>
              </a:rPr>
              <a:t>Περιορισμοί</a:t>
            </a:r>
            <a:endParaRPr lang="el-GR" sz="1200">
              <a:solidFill>
                <a:schemeClr val="accent2"/>
              </a:solidFill>
              <a:latin typeface="Arial" panose="020B0604020202020204" pitchFamily="34" charset="0"/>
              <a:ea typeface="Fira Sans Extra Condensed Medium"/>
              <a:cs typeface="Arial" panose="020B0604020202020204" pitchFamily="34" charset="0"/>
              <a:sym typeface="Fira Sans Extra Condensed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715;p15"/>
              <p:cNvSpPr txBox="1"/>
              <p:nvPr/>
            </p:nvSpPr>
            <p:spPr>
              <a:xfrm flipH="1">
                <a:off x="5808345" y="3940175"/>
                <a:ext cx="224155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§"/>
                </a:pPr>
                <a:r>
                  <a:rPr lang="en-US" sz="1200" i="1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∈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𝐽</m:t>
                        </m:r>
                      </m:sub>
                      <m:sup/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𝑥</m:t>
                        </m:r>
                        <m:r>
                          <a:rPr lang="en-US" sz="1200" i="1" baseline="-25000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 = 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𝑝</m:t>
                        </m:r>
                      </m:e>
                    </m:nary>
                  </m:oMath>
                </a14:m>
                <a:endParaRPr 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</a:pPr>
                <a:endParaRPr lang="el-GR" alt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mc:Choice>
        <mc:Fallback>
          <p:sp>
            <p:nvSpPr>
              <p:cNvPr id="16" name="Google Shape;71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08345" y="3940175"/>
                <a:ext cx="2241550" cy="396875"/>
              </a:xfrm>
              <a:prstGeom prst="rect">
                <a:avLst/>
              </a:prstGeom>
              <a:blipFill rotWithShape="1">
                <a:blip r:embed="rId2"/>
                <a:stretch>
                  <a:fillRect t="-1280" b="-1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715;p15"/>
              <p:cNvSpPr txBox="1"/>
              <p:nvPr/>
            </p:nvSpPr>
            <p:spPr>
              <a:xfrm flipH="1">
                <a:off x="5808345" y="4177665"/>
                <a:ext cx="2241550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§"/>
                </a:pPr>
                <a:r>
                  <a:rPr lang="en-US" sz="1200" i="1">
                    <a:solidFill>
                      <a:srgbClr val="000000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𝐽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∈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𝐽</m:t>
                        </m:r>
                      </m:sub>
                      <m:sup/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𝑦</m:t>
                        </m:r>
                        <m:r>
                          <a:rPr lang="en-US" sz="1200" i="1" baseline="-25000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𝑖𝑗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Roboto" panose="02000000000000000000"/>
                            <a:cs typeface="Cambria Math" panose="02040503050406030204" charset="0"/>
                            <a:sym typeface="Roboto" panose="02000000000000000000"/>
                          </a:rPr>
                          <m:t> = </m:t>
                        </m:r>
                      </m:e>
                    </m:nary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Roboto" panose="02000000000000000000"/>
                      </a:rPr>
                      <m:t>1</m:t>
                    </m:r>
                  </m:oMath>
                </a14:m>
                <a:endParaRPr 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</a:pPr>
                <a:endParaRPr lang="el-GR" altLang="el-GR" sz="1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mc:Choice>
        <mc:Fallback>
          <p:sp>
            <p:nvSpPr>
              <p:cNvPr id="17" name="Google Shape;71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08345" y="4177665"/>
                <a:ext cx="2241550" cy="396875"/>
              </a:xfrm>
              <a:prstGeom prst="rect">
                <a:avLst/>
              </a:prstGeom>
              <a:blipFill rotWithShape="1">
                <a:blip r:embed="rId3"/>
                <a:stretch>
                  <a:fillRect t="-960" b="-6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715;p15"/>
          <p:cNvSpPr txBox="1"/>
          <p:nvPr/>
        </p:nvSpPr>
        <p:spPr>
          <a:xfrm flipH="1">
            <a:off x="5808345" y="4411980"/>
            <a:ext cx="22415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y</a:t>
            </a:r>
            <a:r>
              <a:rPr lang="en-US" altLang="el-GR" sz="1100" baseline="-25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ij</a:t>
            </a:r>
            <a:r>
              <a:rPr lang="en-US" altLang="el-GR" sz="1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altLang="el-GR" sz="1100" i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≤ x</a:t>
            </a:r>
            <a:r>
              <a:rPr lang="en-US" altLang="el-GR" sz="1100" i="1" baseline="-2500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j</a:t>
            </a:r>
            <a:endParaRPr lang="el-GR" sz="11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l-GR" altLang="el-GR" sz="11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6" name="Google Shape;2746;p34"/>
          <p:cNvGrpSpPr/>
          <p:nvPr/>
        </p:nvGrpSpPr>
        <p:grpSpPr>
          <a:xfrm>
            <a:off x="3760636" y="1189771"/>
            <a:ext cx="1618184" cy="3530335"/>
            <a:chOff x="4140800" y="323100"/>
            <a:chExt cx="400600" cy="873975"/>
          </a:xfrm>
        </p:grpSpPr>
        <p:sp>
          <p:nvSpPr>
            <p:cNvPr id="2749" name="Google Shape;2749;p34"/>
            <p:cNvSpPr/>
            <p:nvPr/>
          </p:nvSpPr>
          <p:spPr>
            <a:xfrm>
              <a:off x="4141425" y="323100"/>
              <a:ext cx="399725" cy="873975"/>
            </a:xfrm>
            <a:custGeom>
              <a:avLst/>
              <a:gdLst/>
              <a:ahLst/>
              <a:cxnLst/>
              <a:rect l="l" t="t" r="r" b="b"/>
              <a:pathLst>
                <a:path w="15989" h="34959" extrusionOk="0">
                  <a:moveTo>
                    <a:pt x="1625" y="0"/>
                  </a:moveTo>
                  <a:cubicBezTo>
                    <a:pt x="728" y="0"/>
                    <a:pt x="0" y="728"/>
                    <a:pt x="0" y="1625"/>
                  </a:cubicBezTo>
                  <a:lnTo>
                    <a:pt x="0" y="33334"/>
                  </a:lnTo>
                  <a:cubicBezTo>
                    <a:pt x="0" y="34231"/>
                    <a:pt x="728" y="34958"/>
                    <a:pt x="1625" y="34958"/>
                  </a:cubicBezTo>
                  <a:lnTo>
                    <a:pt x="14374" y="34958"/>
                  </a:lnTo>
                  <a:cubicBezTo>
                    <a:pt x="15271" y="34958"/>
                    <a:pt x="15989" y="34231"/>
                    <a:pt x="15989" y="33334"/>
                  </a:cubicBezTo>
                  <a:lnTo>
                    <a:pt x="15989" y="1625"/>
                  </a:lnTo>
                  <a:cubicBezTo>
                    <a:pt x="15989" y="728"/>
                    <a:pt x="15271" y="0"/>
                    <a:pt x="14374" y="0"/>
                  </a:cubicBezTo>
                  <a:lnTo>
                    <a:pt x="12450" y="0"/>
                  </a:lnTo>
                  <a:cubicBezTo>
                    <a:pt x="12151" y="0"/>
                    <a:pt x="11892" y="249"/>
                    <a:pt x="11892" y="578"/>
                  </a:cubicBezTo>
                  <a:cubicBezTo>
                    <a:pt x="11892" y="887"/>
                    <a:pt x="11643" y="1146"/>
                    <a:pt x="11314" y="1146"/>
                  </a:cubicBezTo>
                  <a:lnTo>
                    <a:pt x="4685" y="1146"/>
                  </a:lnTo>
                  <a:cubicBezTo>
                    <a:pt x="4376" y="1146"/>
                    <a:pt x="4117" y="897"/>
                    <a:pt x="4117" y="578"/>
                  </a:cubicBezTo>
                  <a:cubicBezTo>
                    <a:pt x="4117" y="269"/>
                    <a:pt x="3868" y="0"/>
                    <a:pt x="3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4185775" y="337550"/>
              <a:ext cx="43875" cy="14225"/>
            </a:xfrm>
            <a:custGeom>
              <a:avLst/>
              <a:gdLst/>
              <a:ahLst/>
              <a:cxnLst/>
              <a:rect l="l" t="t" r="r" b="b"/>
              <a:pathLst>
                <a:path w="1755" h="569" extrusionOk="0">
                  <a:moveTo>
                    <a:pt x="289" y="0"/>
                  </a:moveTo>
                  <a:cubicBezTo>
                    <a:pt x="140" y="0"/>
                    <a:pt x="0" y="120"/>
                    <a:pt x="0" y="279"/>
                  </a:cubicBezTo>
                  <a:cubicBezTo>
                    <a:pt x="0" y="449"/>
                    <a:pt x="120" y="568"/>
                    <a:pt x="289" y="568"/>
                  </a:cubicBezTo>
                  <a:lnTo>
                    <a:pt x="1466" y="568"/>
                  </a:lnTo>
                  <a:cubicBezTo>
                    <a:pt x="1635" y="568"/>
                    <a:pt x="1755" y="449"/>
                    <a:pt x="1755" y="279"/>
                  </a:cubicBezTo>
                  <a:cubicBezTo>
                    <a:pt x="1755" y="120"/>
                    <a:pt x="1635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4450925" y="337550"/>
              <a:ext cx="64325" cy="14225"/>
            </a:xfrm>
            <a:custGeom>
              <a:avLst/>
              <a:gdLst/>
              <a:ahLst/>
              <a:cxnLst/>
              <a:rect l="l" t="t" r="r" b="b"/>
              <a:pathLst>
                <a:path w="2573" h="569" extrusionOk="0">
                  <a:moveTo>
                    <a:pt x="280" y="0"/>
                  </a:moveTo>
                  <a:cubicBezTo>
                    <a:pt x="120" y="0"/>
                    <a:pt x="0" y="120"/>
                    <a:pt x="0" y="279"/>
                  </a:cubicBezTo>
                  <a:cubicBezTo>
                    <a:pt x="0" y="449"/>
                    <a:pt x="120" y="568"/>
                    <a:pt x="280" y="568"/>
                  </a:cubicBezTo>
                  <a:lnTo>
                    <a:pt x="2283" y="568"/>
                  </a:lnTo>
                  <a:cubicBezTo>
                    <a:pt x="2453" y="568"/>
                    <a:pt x="2572" y="449"/>
                    <a:pt x="2572" y="279"/>
                  </a:cubicBezTo>
                  <a:cubicBezTo>
                    <a:pt x="2572" y="120"/>
                    <a:pt x="2453" y="0"/>
                    <a:pt x="2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4149400" y="407575"/>
              <a:ext cx="126346" cy="154525"/>
            </a:xfrm>
            <a:custGeom>
              <a:avLst/>
              <a:gdLst/>
              <a:ahLst/>
              <a:cxnLst/>
              <a:rect l="l" t="t" r="r" b="b"/>
              <a:pathLst>
                <a:path w="5453" h="6181" extrusionOk="0">
                  <a:moveTo>
                    <a:pt x="778" y="0"/>
                  </a:moveTo>
                  <a:lnTo>
                    <a:pt x="0" y="5632"/>
                  </a:lnTo>
                  <a:lnTo>
                    <a:pt x="4765" y="6181"/>
                  </a:lnTo>
                  <a:lnTo>
                    <a:pt x="5453" y="479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82725" y="423775"/>
              <a:ext cx="131350" cy="154525"/>
            </a:xfrm>
            <a:custGeom>
              <a:avLst/>
              <a:gdLst/>
              <a:ahLst/>
              <a:cxnLst/>
              <a:rect l="l" t="t" r="r" b="b"/>
              <a:pathLst>
                <a:path w="5254" h="6181" extrusionOk="0">
                  <a:moveTo>
                    <a:pt x="648" y="0"/>
                  </a:moveTo>
                  <a:lnTo>
                    <a:pt x="0" y="5672"/>
                  </a:lnTo>
                  <a:lnTo>
                    <a:pt x="4356" y="6180"/>
                  </a:lnTo>
                  <a:lnTo>
                    <a:pt x="5253" y="449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282725" y="511750"/>
              <a:ext cx="118375" cy="66550"/>
            </a:xfrm>
            <a:custGeom>
              <a:avLst/>
              <a:gdLst/>
              <a:ahLst/>
              <a:cxnLst/>
              <a:rect l="l" t="t" r="r" b="b"/>
              <a:pathLst>
                <a:path w="4735" h="2662" extrusionOk="0">
                  <a:moveTo>
                    <a:pt x="249" y="0"/>
                  </a:moveTo>
                  <a:lnTo>
                    <a:pt x="0" y="2153"/>
                  </a:lnTo>
                  <a:lnTo>
                    <a:pt x="4356" y="2661"/>
                  </a:lnTo>
                  <a:lnTo>
                    <a:pt x="4735" y="508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414050" y="438475"/>
              <a:ext cx="124626" cy="162250"/>
            </a:xfrm>
            <a:custGeom>
              <a:avLst/>
              <a:gdLst/>
              <a:ahLst/>
              <a:cxnLst/>
              <a:rect l="l" t="t" r="r" b="b"/>
              <a:pathLst>
                <a:path w="5144" h="6490" extrusionOk="0">
                  <a:moveTo>
                    <a:pt x="997" y="0"/>
                  </a:moveTo>
                  <a:lnTo>
                    <a:pt x="0" y="5772"/>
                  </a:lnTo>
                  <a:lnTo>
                    <a:pt x="4675" y="6490"/>
                  </a:lnTo>
                  <a:lnTo>
                    <a:pt x="5144" y="4496"/>
                  </a:lnTo>
                  <a:lnTo>
                    <a:pt x="5144" y="40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4143400" y="570550"/>
              <a:ext cx="129875" cy="65325"/>
            </a:xfrm>
            <a:custGeom>
              <a:avLst/>
              <a:gdLst/>
              <a:ahLst/>
              <a:cxnLst/>
              <a:rect l="l" t="t" r="r" b="b"/>
              <a:pathLst>
                <a:path w="5195" h="2613" extrusionOk="0">
                  <a:moveTo>
                    <a:pt x="1" y="0"/>
                  </a:moveTo>
                  <a:lnTo>
                    <a:pt x="1" y="1954"/>
                  </a:lnTo>
                  <a:lnTo>
                    <a:pt x="4945" y="2612"/>
                  </a:lnTo>
                  <a:lnTo>
                    <a:pt x="5194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6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4287950" y="590475"/>
              <a:ext cx="104675" cy="69575"/>
            </a:xfrm>
            <a:custGeom>
              <a:avLst/>
              <a:gdLst/>
              <a:ahLst/>
              <a:cxnLst/>
              <a:rect l="l" t="t" r="r" b="b"/>
              <a:pathLst>
                <a:path w="4187" h="2783" extrusionOk="0">
                  <a:moveTo>
                    <a:pt x="299" y="1"/>
                  </a:moveTo>
                  <a:lnTo>
                    <a:pt x="0" y="2124"/>
                  </a:lnTo>
                  <a:lnTo>
                    <a:pt x="3878" y="2782"/>
                  </a:lnTo>
                  <a:lnTo>
                    <a:pt x="4187" y="50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6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4392600" y="603200"/>
              <a:ext cx="144573" cy="90975"/>
            </a:xfrm>
            <a:custGeom>
              <a:avLst/>
              <a:gdLst/>
              <a:ahLst/>
              <a:cxnLst/>
              <a:rect l="l" t="t" r="r" b="b"/>
              <a:pathLst>
                <a:path w="6002" h="3639" extrusionOk="0">
                  <a:moveTo>
                    <a:pt x="340" y="0"/>
                  </a:moveTo>
                  <a:lnTo>
                    <a:pt x="1" y="2403"/>
                  </a:lnTo>
                  <a:lnTo>
                    <a:pt x="3779" y="3190"/>
                  </a:lnTo>
                  <a:lnTo>
                    <a:pt x="5005" y="3639"/>
                  </a:lnTo>
                  <a:lnTo>
                    <a:pt x="6002" y="3639"/>
                  </a:lnTo>
                  <a:lnTo>
                    <a:pt x="6002" y="8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6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4143400" y="640325"/>
              <a:ext cx="239775" cy="133100"/>
            </a:xfrm>
            <a:custGeom>
              <a:avLst/>
              <a:gdLst/>
              <a:ahLst/>
              <a:cxnLst/>
              <a:rect l="l" t="t" r="r" b="b"/>
              <a:pathLst>
                <a:path w="9591" h="5324" extrusionOk="0">
                  <a:moveTo>
                    <a:pt x="1" y="1"/>
                  </a:moveTo>
                  <a:lnTo>
                    <a:pt x="1" y="4048"/>
                  </a:lnTo>
                  <a:lnTo>
                    <a:pt x="8932" y="5324"/>
                  </a:lnTo>
                  <a:lnTo>
                    <a:pt x="9590" y="1097"/>
                  </a:lnTo>
                  <a:lnTo>
                    <a:pt x="5982" y="549"/>
                  </a:lnTo>
                  <a:lnTo>
                    <a:pt x="5573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4376425" y="673725"/>
              <a:ext cx="160008" cy="126125"/>
            </a:xfrm>
            <a:custGeom>
              <a:avLst/>
              <a:gdLst/>
              <a:ahLst/>
              <a:cxnLst/>
              <a:rect l="l" t="t" r="r" b="b"/>
              <a:pathLst>
                <a:path w="6649" h="5045" extrusionOk="0">
                  <a:moveTo>
                    <a:pt x="648" y="0"/>
                  </a:moveTo>
                  <a:lnTo>
                    <a:pt x="0" y="3988"/>
                  </a:lnTo>
                  <a:lnTo>
                    <a:pt x="6649" y="5044"/>
                  </a:lnTo>
                  <a:lnTo>
                    <a:pt x="6649" y="1216"/>
                  </a:lnTo>
                  <a:lnTo>
                    <a:pt x="5592" y="1216"/>
                  </a:lnTo>
                  <a:lnTo>
                    <a:pt x="4695" y="818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4140925" y="768925"/>
              <a:ext cx="251700" cy="115400"/>
            </a:xfrm>
            <a:custGeom>
              <a:avLst/>
              <a:gdLst/>
              <a:ahLst/>
              <a:cxnLst/>
              <a:rect l="l" t="t" r="r" b="b"/>
              <a:pathLst>
                <a:path w="10068" h="4616" extrusionOk="0">
                  <a:moveTo>
                    <a:pt x="0" y="0"/>
                  </a:moveTo>
                  <a:lnTo>
                    <a:pt x="0" y="3369"/>
                  </a:lnTo>
                  <a:lnTo>
                    <a:pt x="9689" y="4615"/>
                  </a:lnTo>
                  <a:lnTo>
                    <a:pt x="10068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E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4383150" y="806550"/>
              <a:ext cx="158250" cy="105925"/>
            </a:xfrm>
            <a:custGeom>
              <a:avLst/>
              <a:gdLst/>
              <a:ahLst/>
              <a:cxnLst/>
              <a:rect l="l" t="t" r="r" b="b"/>
              <a:pathLst>
                <a:path w="6330" h="4237" extrusionOk="0">
                  <a:moveTo>
                    <a:pt x="379" y="0"/>
                  </a:moveTo>
                  <a:lnTo>
                    <a:pt x="0" y="3110"/>
                  </a:lnTo>
                  <a:lnTo>
                    <a:pt x="3379" y="3379"/>
                  </a:lnTo>
                  <a:lnTo>
                    <a:pt x="6330" y="4237"/>
                  </a:lnTo>
                  <a:lnTo>
                    <a:pt x="6330" y="529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4142150" y="741500"/>
              <a:ext cx="399250" cy="89500"/>
            </a:xfrm>
            <a:custGeom>
              <a:avLst/>
              <a:gdLst/>
              <a:ahLst/>
              <a:cxnLst/>
              <a:rect l="l" t="t" r="r" b="b"/>
              <a:pathLst>
                <a:path w="15970" h="3580" extrusionOk="0">
                  <a:moveTo>
                    <a:pt x="1" y="1"/>
                  </a:moveTo>
                  <a:lnTo>
                    <a:pt x="1" y="1277"/>
                  </a:lnTo>
                  <a:lnTo>
                    <a:pt x="15970" y="3579"/>
                  </a:lnTo>
                  <a:lnTo>
                    <a:pt x="15970" y="2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4467375" y="1121300"/>
              <a:ext cx="10500" cy="10475"/>
            </a:xfrm>
            <a:custGeom>
              <a:avLst/>
              <a:gdLst/>
              <a:ahLst/>
              <a:cxnLst/>
              <a:rect l="l" t="t" r="r" b="b"/>
              <a:pathLst>
                <a:path w="420" h="419" extrusionOk="0">
                  <a:moveTo>
                    <a:pt x="210" y="0"/>
                  </a:moveTo>
                  <a:cubicBezTo>
                    <a:pt x="100" y="0"/>
                    <a:pt x="0" y="90"/>
                    <a:pt x="0" y="209"/>
                  </a:cubicBezTo>
                  <a:cubicBezTo>
                    <a:pt x="10" y="339"/>
                    <a:pt x="100" y="419"/>
                    <a:pt x="210" y="419"/>
                  </a:cubicBezTo>
                  <a:cubicBezTo>
                    <a:pt x="319" y="419"/>
                    <a:pt x="419" y="339"/>
                    <a:pt x="419" y="209"/>
                  </a:cubicBezTo>
                  <a:cubicBezTo>
                    <a:pt x="419" y="100"/>
                    <a:pt x="339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4272000" y="443200"/>
              <a:ext cx="10725" cy="10500"/>
            </a:xfrm>
            <a:custGeom>
              <a:avLst/>
              <a:gdLst/>
              <a:ahLst/>
              <a:cxnLst/>
              <a:rect l="l" t="t" r="r" b="b"/>
              <a:pathLst>
                <a:path w="429" h="420" extrusionOk="0">
                  <a:moveTo>
                    <a:pt x="210" y="1"/>
                  </a:moveTo>
                  <a:cubicBezTo>
                    <a:pt x="90" y="1"/>
                    <a:pt x="0" y="81"/>
                    <a:pt x="0" y="210"/>
                  </a:cubicBezTo>
                  <a:cubicBezTo>
                    <a:pt x="0" y="330"/>
                    <a:pt x="100" y="419"/>
                    <a:pt x="210" y="419"/>
                  </a:cubicBezTo>
                  <a:cubicBezTo>
                    <a:pt x="329" y="419"/>
                    <a:pt x="429" y="330"/>
                    <a:pt x="429" y="210"/>
                  </a:cubicBezTo>
                  <a:cubicBezTo>
                    <a:pt x="429" y="81"/>
                    <a:pt x="339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4140800" y="900975"/>
              <a:ext cx="246297" cy="214158"/>
            </a:xfrm>
            <a:custGeom>
              <a:avLst/>
              <a:gdLst/>
              <a:ahLst/>
              <a:cxnLst/>
              <a:rect l="l" t="t" r="r" b="b"/>
              <a:pathLst>
                <a:path w="9591" h="5324" extrusionOk="0">
                  <a:moveTo>
                    <a:pt x="1" y="1"/>
                  </a:moveTo>
                  <a:lnTo>
                    <a:pt x="1" y="4048"/>
                  </a:lnTo>
                  <a:lnTo>
                    <a:pt x="8932" y="5324"/>
                  </a:lnTo>
                  <a:lnTo>
                    <a:pt x="9590" y="1097"/>
                  </a:lnTo>
                  <a:lnTo>
                    <a:pt x="5982" y="549"/>
                  </a:lnTo>
                  <a:lnTo>
                    <a:pt x="5573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4380175" y="954725"/>
              <a:ext cx="160773" cy="202923"/>
            </a:xfrm>
            <a:custGeom>
              <a:avLst/>
              <a:gdLst/>
              <a:ahLst/>
              <a:cxnLst/>
              <a:rect l="l" t="t" r="r" b="b"/>
              <a:pathLst>
                <a:path w="6649" h="5045" extrusionOk="0">
                  <a:moveTo>
                    <a:pt x="648" y="0"/>
                  </a:moveTo>
                  <a:lnTo>
                    <a:pt x="0" y="3988"/>
                  </a:lnTo>
                  <a:lnTo>
                    <a:pt x="6649" y="5044"/>
                  </a:lnTo>
                  <a:lnTo>
                    <a:pt x="6649" y="1216"/>
                  </a:lnTo>
                  <a:lnTo>
                    <a:pt x="5592" y="1216"/>
                  </a:lnTo>
                  <a:lnTo>
                    <a:pt x="4695" y="818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71" name="Google Shape;2771;p34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>
                <a:latin typeface="Arial" panose="020B0604020202020204" pitchFamily="34" charset="0"/>
                <a:cs typeface="Arial" panose="020B0604020202020204" pitchFamily="34" charset="0"/>
              </a:rPr>
              <a:t>Μέθοδοι Επίλυσης</a:t>
            </a:r>
            <a:endParaRPr lang="el-GR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4" name="Google Shape;2774;p34"/>
          <p:cNvSpPr/>
          <p:nvPr/>
        </p:nvSpPr>
        <p:spPr>
          <a:xfrm>
            <a:off x="7827013" y="2121316"/>
            <a:ext cx="330227" cy="330199"/>
          </a:xfrm>
          <a:custGeom>
            <a:avLst/>
            <a:gdLst/>
            <a:ahLst/>
            <a:cxnLst/>
            <a:rect l="l" t="t" r="r" b="b"/>
            <a:pathLst>
              <a:path w="11592" h="11591" extrusionOk="0">
                <a:moveTo>
                  <a:pt x="5796" y="0"/>
                </a:moveTo>
                <a:cubicBezTo>
                  <a:pt x="2598" y="0"/>
                  <a:pt x="1" y="2597"/>
                  <a:pt x="1" y="5796"/>
                </a:cubicBezTo>
                <a:cubicBezTo>
                  <a:pt x="1" y="8994"/>
                  <a:pt x="2598" y="11591"/>
                  <a:pt x="5796" y="11591"/>
                </a:cubicBezTo>
                <a:cubicBezTo>
                  <a:pt x="8995" y="11591"/>
                  <a:pt x="11592" y="8994"/>
                  <a:pt x="11592" y="5796"/>
                </a:cubicBezTo>
                <a:cubicBezTo>
                  <a:pt x="11592" y="2597"/>
                  <a:pt x="8995" y="0"/>
                  <a:pt x="57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Shadows Into Light" panose="02000000000000000000"/>
              <a:ea typeface="Shadows Into Light" panose="02000000000000000000"/>
              <a:cs typeface="Shadows Into Light" panose="02000000000000000000"/>
              <a:sym typeface="Shadows Into Light" panose="02000000000000000000"/>
            </a:endParaRPr>
          </a:p>
        </p:txBody>
      </p:sp>
      <p:sp>
        <p:nvSpPr>
          <p:cNvPr id="2775" name="Google Shape;2775;p34"/>
          <p:cNvSpPr/>
          <p:nvPr/>
        </p:nvSpPr>
        <p:spPr>
          <a:xfrm>
            <a:off x="7758443" y="2052747"/>
            <a:ext cx="467366" cy="467337"/>
          </a:xfrm>
          <a:custGeom>
            <a:avLst/>
            <a:gdLst/>
            <a:ahLst/>
            <a:cxnLst/>
            <a:rect l="l" t="t" r="r" b="b"/>
            <a:pathLst>
              <a:path w="16406" h="16405" fill="none" extrusionOk="0">
                <a:moveTo>
                  <a:pt x="16406" y="8203"/>
                </a:moveTo>
                <a:cubicBezTo>
                  <a:pt x="16406" y="12731"/>
                  <a:pt x="12732" y="16405"/>
                  <a:pt x="8203" y="16405"/>
                </a:cubicBezTo>
                <a:cubicBezTo>
                  <a:pt x="3675" y="16405"/>
                  <a:pt x="1" y="12731"/>
                  <a:pt x="1" y="8203"/>
                </a:cubicBezTo>
                <a:cubicBezTo>
                  <a:pt x="1" y="3674"/>
                  <a:pt x="3675" y="0"/>
                  <a:pt x="8203" y="0"/>
                </a:cubicBezTo>
                <a:cubicBezTo>
                  <a:pt x="12732" y="0"/>
                  <a:pt x="16406" y="3674"/>
                  <a:pt x="16406" y="8203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76" name="Google Shape;2776;p34"/>
          <p:cNvGrpSpPr/>
          <p:nvPr/>
        </p:nvGrpSpPr>
        <p:grpSpPr>
          <a:xfrm>
            <a:off x="420325" y="2136205"/>
            <a:ext cx="3301365" cy="1586865"/>
            <a:chOff x="-1008425" y="1471293"/>
            <a:chExt cx="3301365" cy="1586865"/>
          </a:xfrm>
        </p:grpSpPr>
        <p:sp>
          <p:nvSpPr>
            <p:cNvPr id="2777" name="Google Shape;2777;p34"/>
            <p:cNvSpPr txBox="1"/>
            <p:nvPr/>
          </p:nvSpPr>
          <p:spPr>
            <a:xfrm>
              <a:off x="-2585" y="1471293"/>
              <a:ext cx="2295525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sz="1800">
                  <a:solidFill>
                    <a:schemeClr val="accent1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Ακριβούς επίλυσης</a:t>
              </a:r>
              <a:r>
                <a:rPr lang="el-GR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lang="el-GR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8" name="Google Shape;2778;p34"/>
            <p:cNvSpPr txBox="1"/>
            <p:nvPr/>
          </p:nvSpPr>
          <p:spPr>
            <a:xfrm>
              <a:off x="-1008425" y="1845943"/>
              <a:ext cx="3203575" cy="1212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Α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ποσκοπούν στη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ν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εύρεση της 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βέλτιστη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ς δυνατής λύσης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.</a:t>
              </a:r>
              <a:endParaRPr lang="el-GR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788" name="Google Shape;2788;p34"/>
          <p:cNvGrpSpPr/>
          <p:nvPr/>
        </p:nvGrpSpPr>
        <p:grpSpPr>
          <a:xfrm>
            <a:off x="875665" y="2010410"/>
            <a:ext cx="496570" cy="467360"/>
            <a:chOff x="875563" y="2772125"/>
            <a:chExt cx="552600" cy="552600"/>
          </a:xfrm>
        </p:grpSpPr>
        <p:sp>
          <p:nvSpPr>
            <p:cNvPr id="2789" name="Google Shape;2789;p34"/>
            <p:cNvSpPr/>
            <p:nvPr/>
          </p:nvSpPr>
          <p:spPr>
            <a:xfrm>
              <a:off x="987648" y="2883316"/>
              <a:ext cx="329316" cy="330199"/>
            </a:xfrm>
            <a:custGeom>
              <a:avLst/>
              <a:gdLst/>
              <a:ahLst/>
              <a:cxnLst/>
              <a:rect l="l" t="t" r="r" b="b"/>
              <a:pathLst>
                <a:path w="11560" h="11591" extrusionOk="0">
                  <a:moveTo>
                    <a:pt x="5764" y="0"/>
                  </a:moveTo>
                  <a:cubicBezTo>
                    <a:pt x="2566" y="0"/>
                    <a:pt x="1" y="2597"/>
                    <a:pt x="1" y="5796"/>
                  </a:cubicBezTo>
                  <a:cubicBezTo>
                    <a:pt x="1" y="8994"/>
                    <a:pt x="2566" y="11591"/>
                    <a:pt x="5764" y="11591"/>
                  </a:cubicBezTo>
                  <a:cubicBezTo>
                    <a:pt x="8963" y="11591"/>
                    <a:pt x="11560" y="8994"/>
                    <a:pt x="11560" y="5796"/>
                  </a:cubicBezTo>
                  <a:cubicBezTo>
                    <a:pt x="11560" y="2597"/>
                    <a:pt x="8963" y="0"/>
                    <a:pt x="5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918196" y="2814747"/>
              <a:ext cx="467337" cy="467337"/>
            </a:xfrm>
            <a:custGeom>
              <a:avLst/>
              <a:gdLst/>
              <a:ahLst/>
              <a:cxnLst/>
              <a:rect l="l" t="t" r="r" b="b"/>
              <a:pathLst>
                <a:path w="16405" h="16405" fill="none" extrusionOk="0">
                  <a:moveTo>
                    <a:pt x="16405" y="8203"/>
                  </a:moveTo>
                  <a:cubicBezTo>
                    <a:pt x="16405" y="12731"/>
                    <a:pt x="12731" y="16405"/>
                    <a:pt x="8202" y="16405"/>
                  </a:cubicBezTo>
                  <a:cubicBezTo>
                    <a:pt x="3674" y="16405"/>
                    <a:pt x="0" y="12731"/>
                    <a:pt x="0" y="8203"/>
                  </a:cubicBezTo>
                  <a:cubicBezTo>
                    <a:pt x="0" y="3674"/>
                    <a:pt x="3674" y="0"/>
                    <a:pt x="8202" y="0"/>
                  </a:cubicBezTo>
                  <a:cubicBezTo>
                    <a:pt x="12731" y="0"/>
                    <a:pt x="16405" y="3674"/>
                    <a:pt x="16405" y="820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875563" y="2772125"/>
              <a:ext cx="552600" cy="5526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92" name="Google Shape;2792;p34"/>
          <p:cNvSpPr/>
          <p:nvPr/>
        </p:nvSpPr>
        <p:spPr>
          <a:xfrm>
            <a:off x="7715825" y="2010125"/>
            <a:ext cx="552600" cy="55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94" name="Google Shape;2794;p34"/>
          <p:cNvCxnSpPr>
            <a:stCxn id="2791" idx="0"/>
          </p:cNvCxnSpPr>
          <p:nvPr/>
        </p:nvCxnSpPr>
        <p:spPr>
          <a:xfrm rot="-5400000">
            <a:off x="2562273" y="437975"/>
            <a:ext cx="133800" cy="30105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96" name="Google Shape;2796;p34"/>
          <p:cNvCxnSpPr>
            <a:stCxn id="2792" idx="0"/>
          </p:cNvCxnSpPr>
          <p:nvPr/>
        </p:nvCxnSpPr>
        <p:spPr>
          <a:xfrm rot="5400000" flipH="1">
            <a:off x="6249725" y="267725"/>
            <a:ext cx="157500" cy="33273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03" name="Google Shape;2803;p34"/>
          <p:cNvSpPr/>
          <p:nvPr/>
        </p:nvSpPr>
        <p:spPr>
          <a:xfrm>
            <a:off x="3923275" y="1384900"/>
            <a:ext cx="362234" cy="434702"/>
          </a:xfrm>
          <a:custGeom>
            <a:avLst/>
            <a:gdLst/>
            <a:ahLst/>
            <a:cxnLst/>
            <a:rect l="l" t="t" r="r" b="b"/>
            <a:pathLst>
              <a:path w="3539" h="4247" extrusionOk="0">
                <a:moveTo>
                  <a:pt x="1755" y="748"/>
                </a:moveTo>
                <a:cubicBezTo>
                  <a:pt x="2303" y="758"/>
                  <a:pt x="2761" y="1206"/>
                  <a:pt x="2761" y="1755"/>
                </a:cubicBezTo>
                <a:cubicBezTo>
                  <a:pt x="2761" y="2034"/>
                  <a:pt x="2662" y="2283"/>
                  <a:pt x="2462" y="2462"/>
                </a:cubicBezTo>
                <a:cubicBezTo>
                  <a:pt x="2273" y="2652"/>
                  <a:pt x="2024" y="2761"/>
                  <a:pt x="1755" y="2761"/>
                </a:cubicBezTo>
                <a:cubicBezTo>
                  <a:pt x="1206" y="2761"/>
                  <a:pt x="748" y="2313"/>
                  <a:pt x="748" y="1755"/>
                </a:cubicBezTo>
                <a:cubicBezTo>
                  <a:pt x="748" y="1485"/>
                  <a:pt x="847" y="1236"/>
                  <a:pt x="1047" y="1047"/>
                </a:cubicBezTo>
                <a:cubicBezTo>
                  <a:pt x="1226" y="857"/>
                  <a:pt x="1475" y="748"/>
                  <a:pt x="1755" y="748"/>
                </a:cubicBezTo>
                <a:close/>
                <a:moveTo>
                  <a:pt x="1755" y="0"/>
                </a:moveTo>
                <a:cubicBezTo>
                  <a:pt x="1266" y="0"/>
                  <a:pt x="828" y="200"/>
                  <a:pt x="509" y="509"/>
                </a:cubicBezTo>
                <a:cubicBezTo>
                  <a:pt x="180" y="838"/>
                  <a:pt x="0" y="1266"/>
                  <a:pt x="0" y="1755"/>
                </a:cubicBezTo>
                <a:cubicBezTo>
                  <a:pt x="0" y="2213"/>
                  <a:pt x="170" y="2632"/>
                  <a:pt x="469" y="2951"/>
                </a:cubicBezTo>
                <a:lnTo>
                  <a:pt x="519" y="3001"/>
                </a:lnTo>
                <a:lnTo>
                  <a:pt x="1765" y="4247"/>
                </a:lnTo>
                <a:lnTo>
                  <a:pt x="3011" y="3001"/>
                </a:lnTo>
                <a:lnTo>
                  <a:pt x="3060" y="2951"/>
                </a:lnTo>
                <a:cubicBezTo>
                  <a:pt x="3349" y="2642"/>
                  <a:pt x="3539" y="2213"/>
                  <a:pt x="3539" y="1755"/>
                </a:cubicBezTo>
                <a:cubicBezTo>
                  <a:pt x="3509" y="788"/>
                  <a:pt x="2721" y="0"/>
                  <a:pt x="17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4" name="Google Shape;2804;p34"/>
          <p:cNvSpPr/>
          <p:nvPr/>
        </p:nvSpPr>
        <p:spPr>
          <a:xfrm>
            <a:off x="4548050" y="1361063"/>
            <a:ext cx="362234" cy="434702"/>
          </a:xfrm>
          <a:custGeom>
            <a:avLst/>
            <a:gdLst/>
            <a:ahLst/>
            <a:cxnLst/>
            <a:rect l="l" t="t" r="r" b="b"/>
            <a:pathLst>
              <a:path w="3539" h="4247" extrusionOk="0">
                <a:moveTo>
                  <a:pt x="1755" y="748"/>
                </a:moveTo>
                <a:cubicBezTo>
                  <a:pt x="2303" y="758"/>
                  <a:pt x="2761" y="1206"/>
                  <a:pt x="2761" y="1755"/>
                </a:cubicBezTo>
                <a:cubicBezTo>
                  <a:pt x="2761" y="2034"/>
                  <a:pt x="2662" y="2283"/>
                  <a:pt x="2462" y="2462"/>
                </a:cubicBezTo>
                <a:cubicBezTo>
                  <a:pt x="2273" y="2652"/>
                  <a:pt x="2024" y="2761"/>
                  <a:pt x="1755" y="2761"/>
                </a:cubicBezTo>
                <a:cubicBezTo>
                  <a:pt x="1206" y="2761"/>
                  <a:pt x="748" y="2313"/>
                  <a:pt x="748" y="1755"/>
                </a:cubicBezTo>
                <a:cubicBezTo>
                  <a:pt x="748" y="1485"/>
                  <a:pt x="847" y="1236"/>
                  <a:pt x="1047" y="1047"/>
                </a:cubicBezTo>
                <a:cubicBezTo>
                  <a:pt x="1226" y="857"/>
                  <a:pt x="1475" y="748"/>
                  <a:pt x="1755" y="748"/>
                </a:cubicBezTo>
                <a:close/>
                <a:moveTo>
                  <a:pt x="1755" y="0"/>
                </a:moveTo>
                <a:cubicBezTo>
                  <a:pt x="1266" y="0"/>
                  <a:pt x="828" y="200"/>
                  <a:pt x="509" y="509"/>
                </a:cubicBezTo>
                <a:cubicBezTo>
                  <a:pt x="180" y="838"/>
                  <a:pt x="0" y="1266"/>
                  <a:pt x="0" y="1755"/>
                </a:cubicBezTo>
                <a:cubicBezTo>
                  <a:pt x="0" y="2213"/>
                  <a:pt x="170" y="2632"/>
                  <a:pt x="469" y="2951"/>
                </a:cubicBezTo>
                <a:lnTo>
                  <a:pt x="519" y="3001"/>
                </a:lnTo>
                <a:lnTo>
                  <a:pt x="1765" y="4247"/>
                </a:lnTo>
                <a:lnTo>
                  <a:pt x="3011" y="3001"/>
                </a:lnTo>
                <a:lnTo>
                  <a:pt x="3060" y="2951"/>
                </a:lnTo>
                <a:cubicBezTo>
                  <a:pt x="3349" y="2642"/>
                  <a:pt x="3539" y="2213"/>
                  <a:pt x="3539" y="1755"/>
                </a:cubicBezTo>
                <a:cubicBezTo>
                  <a:pt x="3509" y="788"/>
                  <a:pt x="2721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2776;p34"/>
          <p:cNvGrpSpPr/>
          <p:nvPr/>
        </p:nvGrpSpPr>
        <p:grpSpPr>
          <a:xfrm>
            <a:off x="5494610" y="2191450"/>
            <a:ext cx="3253105" cy="1492250"/>
            <a:chOff x="-2585" y="1471293"/>
            <a:chExt cx="3253105" cy="1492250"/>
          </a:xfrm>
        </p:grpSpPr>
        <p:sp>
          <p:nvSpPr>
            <p:cNvPr id="5" name="Google Shape;2777;p34"/>
            <p:cNvSpPr txBox="1"/>
            <p:nvPr/>
          </p:nvSpPr>
          <p:spPr>
            <a:xfrm>
              <a:off x="-2585" y="1471293"/>
              <a:ext cx="2295525" cy="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sz="1800">
                  <a:solidFill>
                    <a:schemeClr val="accent4"/>
                  </a:solidFill>
                  <a:latin typeface="Arial" panose="020B0604020202020204" pitchFamily="34" charset="0"/>
                  <a:ea typeface="Fira Sans Extra Condensed Medium"/>
                  <a:cs typeface="Arial" panose="020B0604020202020204" pitchFamily="34" charset="0"/>
                  <a:sym typeface="Fira Sans Extra Condensed Medium"/>
                </a:rPr>
                <a:t>Προσεγγιστικής επίλυσης</a:t>
              </a:r>
              <a:r>
                <a:rPr lang="el-GR" sz="2200">
                  <a:solidFill>
                    <a:srgbClr val="92D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lang="el-GR" sz="2200">
                <a:solidFill>
                  <a:srgbClr val="92D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" name="Google Shape;2778;p34"/>
            <p:cNvSpPr txBox="1"/>
            <p:nvPr/>
          </p:nvSpPr>
          <p:spPr>
            <a:xfrm>
              <a:off x="176485" y="1751328"/>
              <a:ext cx="3074035" cy="1212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Στοχεύου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ν στη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ν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εύρεση 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καλής ποιότητας </a:t>
              </a: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λύσ</a:t>
              </a:r>
              <a:r>
                <a:rPr lang="el-GR" alt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εων.</a:t>
              </a:r>
              <a:endParaRPr lang="el-GR" altLang="en-GB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862" name="Google Shape;862;p16"/>
          <p:cNvSpPr txBox="1"/>
          <p:nvPr/>
        </p:nvSpPr>
        <p:spPr>
          <a:xfrm flipH="1">
            <a:off x="441325" y="3693160"/>
            <a:ext cx="3182620" cy="121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Σε αυτή την κατηγορία ανήκουν</a:t>
            </a: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Γραμμικός προγραμματισμός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alt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Α</a:t>
            </a: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κέραιος γραμμικός προγραμματισμός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alt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Μεικτός ακέραιος γραμμικός προγραμματισμός</a:t>
            </a:r>
            <a:endParaRPr lang="el-GR" alt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" name="Google Shape;862;p16"/>
          <p:cNvSpPr txBox="1"/>
          <p:nvPr/>
        </p:nvSpPr>
        <p:spPr>
          <a:xfrm flipH="1">
            <a:off x="5756275" y="3524250"/>
            <a:ext cx="3182620" cy="121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Σε αυτή την κατηγορία ανήκουν</a:t>
            </a:r>
            <a:r>
              <a:rPr lang="en-GB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Ευρετικές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charset="0"/>
              <a:buChar char="§"/>
            </a:pPr>
            <a:r>
              <a:rPr lang="el-GR"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Μεταευρετικές</a:t>
            </a:r>
            <a:endParaRPr lang="el-GR" sz="12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7"/>
          <p:cNvSpPr txBox="1"/>
          <p:nvPr>
            <p:ph type="title"/>
          </p:nvPr>
        </p:nvSpPr>
        <p:spPr>
          <a:xfrm>
            <a:off x="504750" y="475488"/>
            <a:ext cx="8134500" cy="1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n-GB">
                <a:latin typeface="Arial" panose="020B0604020202020204" pitchFamily="34" charset="0"/>
                <a:cs typeface="Arial" panose="020B0604020202020204" pitchFamily="34" charset="0"/>
              </a:rPr>
              <a:t>Ακέραιος Γραμμικός Προγραμματισμός</a:t>
            </a:r>
            <a:endParaRPr lang="el-GR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6" name="Google Shape;2346;p27"/>
          <p:cNvSpPr txBox="1"/>
          <p:nvPr/>
        </p:nvSpPr>
        <p:spPr>
          <a:xfrm flipH="1">
            <a:off x="4386580" y="1292225"/>
            <a:ext cx="3775710" cy="287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Μαθηματική τεχνική βελτιστοποίησης της μεθόδου της ακριβούς επίλυσης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Αναπαριστά πραγματικά προβλήματα 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Επιδιώκει την εύρεση βέλτιστης λύσης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Επέκταση του Γραμμικού Προγραμματισμού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Ακέραιες μεταβλητές απόφασης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l-GR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Γραμμικές εξισώσεις και αντικειμενική συνάρτηση</a:t>
            </a:r>
            <a:endParaRPr lang="el-GR" sz="1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588645" y="1373505"/>
            <a:ext cx="2823845" cy="2712085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63447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86498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16565" y="3038439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2110105" y="1924050"/>
            <a:ext cx="0" cy="2965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56" name="Google Shape;1956;p63"/>
          <p:cNvSpPr/>
          <p:nvPr/>
        </p:nvSpPr>
        <p:spPr>
          <a:xfrm>
            <a:off x="1692910" y="836295"/>
            <a:ext cx="5774690" cy="422465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chemeClr val="accent1">
                <a:lumMod val="20000"/>
                <a:lumOff val="8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Flowchart: Terminator 4"/>
          <p:cNvSpPr/>
          <p:nvPr/>
        </p:nvSpPr>
        <p:spPr>
          <a:xfrm>
            <a:off x="4180205" y="1170305"/>
            <a:ext cx="667385" cy="165100"/>
          </a:xfrm>
          <a:prstGeom prst="flowChartTerminator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p</a:t>
            </a:r>
            <a:r>
              <a:rPr lang="el-GR" altLang="en-US" sz="1000"/>
              <a:t> </a:t>
            </a:r>
            <a:r>
              <a:rPr lang="en-US" sz="1000"/>
              <a:t>=</a:t>
            </a:r>
            <a:r>
              <a:rPr lang="el-GR" altLang="en-US" sz="1000"/>
              <a:t> </a:t>
            </a:r>
            <a:r>
              <a:rPr lang="el-GR" sz="1000"/>
              <a:t>α</a:t>
            </a:r>
            <a:endParaRPr lang="el-GR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s 5"/>
              <p:cNvSpPr/>
              <p:nvPr/>
            </p:nvSpPr>
            <p:spPr>
              <a:xfrm>
                <a:off x="3696970" y="1521460"/>
                <a:ext cx="1633220" cy="23495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000"/>
                  <a:t>x</a:t>
                </a:r>
                <a:r>
                  <a:rPr lang="en-US" sz="1000" baseline="-25000"/>
                  <a:t>j</a:t>
                </a:r>
                <a:r>
                  <a:rPr lang="el-GR" altLang="en-US" sz="1000" baseline="-25000"/>
                  <a:t> </a:t>
                </a:r>
                <a:r>
                  <a:rPr lang="en-US" sz="1000"/>
                  <a:t>=</a:t>
                </a:r>
                <a:r>
                  <a:rPr lang="el-GR" altLang="en-US" sz="1000"/>
                  <a:t> </a:t>
                </a:r>
                <a:r>
                  <a:rPr lang="en-US" sz="1000"/>
                  <a:t>1</a:t>
                </a:r>
                <a:r>
                  <a:rPr lang="el-GR" altLang="en-US" sz="1000"/>
                  <a:t>  </a:t>
                </a:r>
                <a:r>
                  <a:rPr lang="en-US" sz="1000"/>
                  <a:t>,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  <m:sup/>
                      <m:e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1000" i="1" baseline="-2500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en-GB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</m:nary>
                  </m:oMath>
                </a14:m>
                <a:endParaRPr lang="el-GR" sz="1000"/>
              </a:p>
            </p:txBody>
          </p:sp>
        </mc:Choice>
        <mc:Fallback>
          <p:sp>
            <p:nvSpPr>
              <p:cNvPr id="6" name="Rectangle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970" y="1521460"/>
                <a:ext cx="1633220" cy="234950"/>
              </a:xfrm>
              <a:prstGeom prst="rect">
                <a:avLst/>
              </a:prstGeom>
              <a:blipFill rotWithShape="1">
                <a:blip r:embed="rId1"/>
                <a:stretch>
                  <a:fillRect l="-1788" t="-12432" r="-5016" b="-34865"/>
                </a:stretch>
              </a:blipFill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s 6"/>
              <p:cNvSpPr/>
              <p:nvPr/>
            </p:nvSpPr>
            <p:spPr>
              <a:xfrm>
                <a:off x="3631565" y="1943100"/>
                <a:ext cx="1809750" cy="594360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l-GR" altLang="en-US" sz="1000"/>
                  <a:t>Αν </a:t>
                </a:r>
                <a:r>
                  <a:rPr lang="en-US" altLang="en-US" sz="1000"/>
                  <a:t>d</a:t>
                </a:r>
                <a:r>
                  <a:rPr lang="en-US" altLang="en-US" sz="1000" baseline="-25000"/>
                  <a:t>ij*</a:t>
                </a:r>
                <a:r>
                  <a:rPr lang="en-US" altLang="en-US" sz="1000"/>
                  <a:t>w</a:t>
                </a:r>
                <a:r>
                  <a:rPr lang="en-US" altLang="en-US" sz="1000" baseline="-25000"/>
                  <a:t>i</a:t>
                </a:r>
                <a:r>
                  <a:rPr lang="el-GR" altLang="en-US" sz="1000" baseline="-25000"/>
                  <a:t> </a:t>
                </a:r>
                <a:r>
                  <a:rPr lang="en-US" altLang="en-US" sz="1000"/>
                  <a:t>=</a:t>
                </a:r>
                <a:r>
                  <a:rPr lang="el-GR" altLang="en-US" sz="1000"/>
                  <a:t> </a:t>
                </a:r>
                <a:r>
                  <a:rPr lang="en-US" altLang="en-US" sz="1000"/>
                  <a:t>min, y</a:t>
                </a:r>
                <a:r>
                  <a:rPr lang="en-US" altLang="en-US" sz="1000" baseline="-25000"/>
                  <a:t>ij</a:t>
                </a:r>
                <a:r>
                  <a:rPr lang="el-GR" altLang="en-US" sz="1000"/>
                  <a:t>      1</a:t>
                </a:r>
                <a:endParaRPr lang="el-GR" altLang="en-US" sz="1000"/>
              </a:p>
              <a:p>
                <a:pPr algn="ctr"/>
                <a:endParaRPr lang="en-US" altLang="en-US" sz="1000"/>
              </a:p>
              <a:p>
                <a:pPr algn="ctr"/>
                <a:r>
                  <a:rPr lang="el-GR" altLang="en-US" sz="1000"/>
                  <a:t>Αλλιώς </a:t>
                </a:r>
                <a:r>
                  <a:rPr lang="en-US" altLang="en-US" sz="1000">
                    <a:sym typeface="+mn-ea"/>
                  </a:rPr>
                  <a:t>y</a:t>
                </a:r>
                <a:r>
                  <a:rPr lang="en-US" altLang="en-US" sz="1000" baseline="-25000">
                    <a:sym typeface="+mn-ea"/>
                  </a:rPr>
                  <a:t>ij</a:t>
                </a:r>
                <a:r>
                  <a:rPr lang="el-GR" altLang="en-US" sz="1000" baseline="-25000">
                    <a:sym typeface="+mn-ea"/>
                  </a:rPr>
                  <a:t>      </a:t>
                </a:r>
                <a:r>
                  <a:rPr lang="el-GR" altLang="en-US" sz="1000">
                    <a:sym typeface="+mn-ea"/>
                  </a:rPr>
                  <a:t>   </a:t>
                </a:r>
                <a:r>
                  <a:rPr lang="el-GR" altLang="en-US" sz="1100">
                    <a:sym typeface="+mn-ea"/>
                  </a:rPr>
                  <a:t>0</a:t>
                </a:r>
                <a:r>
                  <a:rPr lang="el-GR" altLang="en-US" sz="1000">
                    <a:sym typeface="+mn-ea"/>
                  </a:rPr>
                  <a:t> ,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  <m:sup/>
                      <m:e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1000" i="1" baseline="-25000">
                            <a:latin typeface="Cambria Math" panose="02040503050406030204" charset="0"/>
                          </a:rPr>
                          <m:t>𝑖𝑗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el-GR" altLang="en-US" sz="1000">
                    <a:sym typeface="+mn-ea"/>
                  </a:rPr>
                  <a:t> </a:t>
                </a:r>
                <a:endParaRPr lang="el-GR" altLang="en-US" sz="1000"/>
              </a:p>
            </p:txBody>
          </p:sp>
        </mc:Choice>
        <mc:Fallback>
          <p:sp>
            <p:nvSpPr>
              <p:cNvPr id="7" name="Rectangle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65" y="1943100"/>
                <a:ext cx="1809750" cy="594360"/>
              </a:xfrm>
              <a:prstGeom prst="rect">
                <a:avLst/>
              </a:prstGeom>
              <a:blipFill rotWithShape="1">
                <a:blip r:embed="rId2"/>
                <a:stretch>
                  <a:fillRect l="-1614" t="-4915" r="-4526" b="-13782"/>
                </a:stretch>
              </a:blipFill>
              <a:ln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Flowchart: Decision 7"/>
              <p:cNvSpPr/>
              <p:nvPr/>
            </p:nvSpPr>
            <p:spPr>
              <a:xfrm>
                <a:off x="3579495" y="2773045"/>
                <a:ext cx="1924685" cy="714375"/>
              </a:xfrm>
              <a:prstGeom prst="flowChartDecision">
                <a:avLst/>
              </a:prstGeom>
              <a:ln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∈</m:t>
                            </m:r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𝐽</m:t>
                            </m:r>
                          </m:sub>
                          <m:sup/>
                          <m:e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𝑤</m:t>
                            </m:r>
                            <m:r>
                              <a:rPr lang="en-US" sz="1200" i="1" baseline="-250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  <m:r>
                              <a:rPr lang="en-US" sz="1200" i="1" baseline="-250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𝑖𝑗</m:t>
                            </m:r>
                            <m:r>
                              <a:rPr lang="en-US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sz="1200" i="1" baseline="-250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/>
                  <a:t> </a:t>
                </a:r>
                <a:endParaRPr lang="en-US"/>
              </a:p>
            </p:txBody>
          </p:sp>
        </mc:Choice>
        <mc:Fallback>
          <p:sp>
            <p:nvSpPr>
              <p:cNvPr id="8" name="Flowchart: Decision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95" y="2773045"/>
                <a:ext cx="1924685" cy="714375"/>
              </a:xfrm>
              <a:prstGeom prst="flowChartDecision">
                <a:avLst/>
              </a:prstGeom>
              <a:blipFill rotWithShape="1">
                <a:blip r:embed="rId3"/>
                <a:stretch>
                  <a:fillRect l="-1485" t="-4089" r="-4256" b="-11467"/>
                </a:stretch>
              </a:blipFill>
              <a:ln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Alternate Process 9"/>
          <p:cNvSpPr/>
          <p:nvPr/>
        </p:nvSpPr>
        <p:spPr>
          <a:xfrm>
            <a:off x="4239260" y="3681095"/>
            <a:ext cx="546735" cy="182245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Stop</a:t>
            </a:r>
            <a:endParaRPr lang="en-US" sz="1000"/>
          </a:p>
        </p:txBody>
      </p:sp>
      <p:cxnSp>
        <p:nvCxnSpPr>
          <p:cNvPr id="3" name="Google Shape;1293;p22"/>
          <p:cNvCxnSpPr/>
          <p:nvPr/>
        </p:nvCxnSpPr>
        <p:spPr>
          <a:xfrm flipH="1">
            <a:off x="4512310" y="1781175"/>
            <a:ext cx="1270" cy="161290"/>
          </a:xfrm>
          <a:prstGeom prst="straightConnector1">
            <a:avLst/>
          </a:prstGeom>
          <a:noFill/>
          <a:ln w="31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4" name="Google Shape;1293;p22"/>
          <p:cNvCxnSpPr/>
          <p:nvPr/>
        </p:nvCxnSpPr>
        <p:spPr>
          <a:xfrm flipH="1">
            <a:off x="4514215" y="1347470"/>
            <a:ext cx="1270" cy="161290"/>
          </a:xfrm>
          <a:prstGeom prst="straightConnector1">
            <a:avLst/>
          </a:prstGeom>
          <a:noFill/>
          <a:ln w="31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Google Shape;1293;p22"/>
          <p:cNvCxnSpPr/>
          <p:nvPr/>
        </p:nvCxnSpPr>
        <p:spPr>
          <a:xfrm>
            <a:off x="4544060" y="2537460"/>
            <a:ext cx="1905" cy="230505"/>
          </a:xfrm>
          <a:prstGeom prst="straightConnector1">
            <a:avLst/>
          </a:prstGeom>
          <a:noFill/>
          <a:ln w="31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Google Shape;1293;p22"/>
          <p:cNvCxnSpPr>
            <a:stCxn id="8" idx="2"/>
          </p:cNvCxnSpPr>
          <p:nvPr/>
        </p:nvCxnSpPr>
        <p:spPr>
          <a:xfrm flipH="1">
            <a:off x="4540250" y="3487420"/>
            <a:ext cx="1905" cy="193675"/>
          </a:xfrm>
          <a:prstGeom prst="straightConnector1">
            <a:avLst/>
          </a:prstGeom>
          <a:noFill/>
          <a:ln w="31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Google Shape;1293;p22"/>
          <p:cNvCxnSpPr/>
          <p:nvPr/>
        </p:nvCxnSpPr>
        <p:spPr>
          <a:xfrm rot="16200000" flipV="1">
            <a:off x="4681855" y="2310130"/>
            <a:ext cx="1494155" cy="151130"/>
          </a:xfrm>
          <a:prstGeom prst="bentConnector2">
            <a:avLst/>
          </a:prstGeom>
          <a:noFill/>
          <a:ln w="31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721" name="Google Shape;721;p15"/>
          <p:cNvSpPr txBox="1"/>
          <p:nvPr/>
        </p:nvSpPr>
        <p:spPr>
          <a:xfrm flipH="1">
            <a:off x="4323080" y="2912745"/>
            <a:ext cx="427355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GB" sz="1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/>
                <a:cs typeface="Arial" panose="020B0604020202020204" pitchFamily="34" charset="0"/>
                <a:sym typeface="Roboto" panose="02000000000000000000"/>
              </a:rPr>
              <a:t>min</a:t>
            </a:r>
            <a:endParaRPr lang="en-US" altLang="en-GB" sz="1000">
              <a:solidFill>
                <a:schemeClr val="bg1"/>
              </a:solidFill>
              <a:latin typeface="Arial" panose="020B0604020202020204" pitchFamily="34" charset="0"/>
              <a:ea typeface="Roboto" panose="02000000000000000000"/>
              <a:cs typeface="Arial" panose="020B0604020202020204" pitchFamily="34" charset="0"/>
              <a:sym typeface="Roboto" panose="02000000000000000000"/>
            </a:endParaRPr>
          </a:p>
        </p:txBody>
      </p:sp>
      <p:sp>
        <p:nvSpPr>
          <p:cNvPr id="14" name="Google Shape;721;p15"/>
          <p:cNvSpPr txBox="1"/>
          <p:nvPr/>
        </p:nvSpPr>
        <p:spPr>
          <a:xfrm flipH="1">
            <a:off x="4603115" y="3448050"/>
            <a:ext cx="387985" cy="27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l-GR"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NAI</a:t>
            </a:r>
            <a:endParaRPr lang="en-US" altLang="el-GR" sz="90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Google Shape;721;p15"/>
          <p:cNvSpPr txBox="1"/>
          <p:nvPr/>
        </p:nvSpPr>
        <p:spPr>
          <a:xfrm flipH="1">
            <a:off x="5528310" y="2265680"/>
            <a:ext cx="1112520" cy="27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l-GR"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OXI</a:t>
            </a:r>
            <a:r>
              <a:rPr lang="el-G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lang="el-GR" altLang="en-US" sz="90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l-GR" altLang="en-US" sz="90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903095" y="318770"/>
            <a:ext cx="535432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el-GR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Χειριστική Υλοποίηση προβλήματος </a:t>
            </a:r>
            <a:r>
              <a:rPr lang="en-US" altLang="el-GR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p-median</a:t>
            </a:r>
            <a:endParaRPr lang="en-US" sz="200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155575" y="4469765"/>
            <a:ext cx="637540" cy="61976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461;p37"/>
          <p:cNvSpPr/>
          <p:nvPr/>
        </p:nvSpPr>
        <p:spPr>
          <a:xfrm rot="7198898">
            <a:off x="71755" y="4032885"/>
            <a:ext cx="398145" cy="38862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461;p37"/>
          <p:cNvSpPr/>
          <p:nvPr/>
        </p:nvSpPr>
        <p:spPr>
          <a:xfrm rot="7198898">
            <a:off x="443865" y="4179570"/>
            <a:ext cx="300990" cy="29527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461;p37"/>
          <p:cNvSpPr/>
          <p:nvPr/>
        </p:nvSpPr>
        <p:spPr>
          <a:xfrm rot="7198898">
            <a:off x="8397875" y="50165"/>
            <a:ext cx="637540" cy="61976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461;p37"/>
          <p:cNvSpPr/>
          <p:nvPr/>
        </p:nvSpPr>
        <p:spPr>
          <a:xfrm rot="7198898">
            <a:off x="8690610" y="730885"/>
            <a:ext cx="398145" cy="38862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461;p37"/>
          <p:cNvSpPr/>
          <p:nvPr/>
        </p:nvSpPr>
        <p:spPr>
          <a:xfrm rot="7198898">
            <a:off x="8387715" y="657225"/>
            <a:ext cx="321310" cy="32448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" name="Google Shape;1293;p22"/>
          <p:cNvCxnSpPr/>
          <p:nvPr/>
        </p:nvCxnSpPr>
        <p:spPr>
          <a:xfrm flipH="1">
            <a:off x="4893945" y="2081530"/>
            <a:ext cx="178435" cy="5080"/>
          </a:xfrm>
          <a:prstGeom prst="straightConnector1">
            <a:avLst/>
          </a:prstGeom>
          <a:noFill/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Google Shape;1293;p22"/>
          <p:cNvCxnSpPr/>
          <p:nvPr/>
        </p:nvCxnSpPr>
        <p:spPr>
          <a:xfrm flipH="1">
            <a:off x="4333875" y="2393950"/>
            <a:ext cx="178435" cy="5080"/>
          </a:xfrm>
          <a:prstGeom prst="straightConnector1">
            <a:avLst/>
          </a:prstGeom>
          <a:noFill/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PS Infographics by Slidesgo">
  <a:themeElements>
    <a:clrScheme name="Simple Light">
      <a:dk1>
        <a:srgbClr val="000000"/>
      </a:dk1>
      <a:lt1>
        <a:srgbClr val="FDFDFD"/>
      </a:lt1>
      <a:dk2>
        <a:srgbClr val="CFCFCF"/>
      </a:dk2>
      <a:lt2>
        <a:srgbClr val="818181"/>
      </a:lt2>
      <a:accent1>
        <a:srgbClr val="FF9835"/>
      </a:accent1>
      <a:accent2>
        <a:srgbClr val="BAE040"/>
      </a:accent2>
      <a:accent3>
        <a:srgbClr val="60B95B"/>
      </a:accent3>
      <a:accent4>
        <a:srgbClr val="006B6B"/>
      </a:accent4>
      <a:accent5>
        <a:srgbClr val="5581D1"/>
      </a:accent5>
      <a:accent6>
        <a:srgbClr val="6763D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6519</Words>
  <Application>WPS Presentation</Application>
  <PresentationFormat/>
  <Paragraphs>303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SimSun</vt:lpstr>
      <vt:lpstr>Wingdings</vt:lpstr>
      <vt:lpstr>Arial</vt:lpstr>
      <vt:lpstr>Fira Sans Extra Condensed SemiBold</vt:lpstr>
      <vt:lpstr>Segoe Print</vt:lpstr>
      <vt:lpstr>Roboto</vt:lpstr>
      <vt:lpstr>Fira Sans Extra Condensed Medium</vt:lpstr>
      <vt:lpstr>Wingdings</vt:lpstr>
      <vt:lpstr>Cambria Math</vt:lpstr>
      <vt:lpstr>MS Mincho</vt:lpstr>
      <vt:lpstr>Shadows Into Light</vt:lpstr>
      <vt:lpstr>Microsoft YaHei</vt:lpstr>
      <vt:lpstr>Arial Unicode MS</vt:lpstr>
      <vt:lpstr>Proxima Nova</vt:lpstr>
      <vt:lpstr>Wide Latin</vt:lpstr>
      <vt:lpstr>GPS Infographics by Slidesgo</vt:lpstr>
      <vt:lpstr>Αναζήτηση Μοτίβων Κινητικότητας σε Δομές Υγείας</vt:lpstr>
      <vt:lpstr>Ιατρική Περίθαλψη</vt:lpstr>
      <vt:lpstr>Ανάλυση Χωροθέτησης σε Δομές Υγείας </vt:lpstr>
      <vt:lpstr>Τι καθιστά επιτυχημένη την ανάλυση χωροθέτησης; </vt:lpstr>
      <vt:lpstr>Μοντέλα Χωροθέτησης</vt:lpstr>
      <vt:lpstr>Ορισμός και Μαθηματική Διατύπωση Προβλήματος p-median</vt:lpstr>
      <vt:lpstr>Μέθοδοι Επίλυσης</vt:lpstr>
      <vt:lpstr>Ακέραιος Γραμμικός Προγραμματισμός</vt:lpstr>
      <vt:lpstr>PowerPoint 演示文稿</vt:lpstr>
      <vt:lpstr>PowerPoint 演示文稿</vt:lpstr>
      <vt:lpstr> Αποτελέσματα Ηπείρου</vt:lpstr>
      <vt:lpstr>Αποτελέσματα Αιτωλοακαρνανίας</vt:lpstr>
      <vt:lpstr>Αποτελέσματα Αχαΐας</vt:lpstr>
      <vt:lpstr>Αποτελέσματα Κορίνθου</vt:lpstr>
      <vt:lpstr>Αποτελέσματα Μονεμβασιάς</vt:lpstr>
      <vt:lpstr>Αποτελέσματα Μεσσήνης</vt:lpstr>
      <vt:lpstr>Συμπεράσματα και Μελλοντικές Προτάσεις</vt:lpstr>
      <vt:lpstr>Σας ευχαριστώ πολυ!  Eρωτήσεις;</vt:lpstr>
      <vt:lpstr>PowerPoint 演示文稿</vt:lpstr>
      <vt:lpstr>Infographics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Αναζήτηση Μοτίβων Κινητικότητας σε Δομές Υγείας</dc:title>
  <dc:creator/>
  <cp:lastModifiedBy>sykar</cp:lastModifiedBy>
  <cp:revision>268</cp:revision>
  <dcterms:created xsi:type="dcterms:W3CDTF">2023-06-21T18:17:00Z</dcterms:created>
  <dcterms:modified xsi:type="dcterms:W3CDTF">2023-11-01T14:33:54Z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4AC1E88083D0497899BD68A3DD40CE2B</vt:lpwstr>
  </property>
  <property fmtid="{D5CDD505-2E9C-101B-9397-08002B2CF9AE}" pid="3" name="KSOProductBuildVer">
    <vt:lpwstr>1033-12.2.0.13266</vt:lpwstr>
  </property>
</Properties>
</file>